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1728" r:id="rId5"/>
    <p:sldId id="588" r:id="rId6"/>
    <p:sldId id="503" r:id="rId7"/>
    <p:sldId id="1726" r:id="rId8"/>
    <p:sldId id="1729" r:id="rId9"/>
    <p:sldId id="1730" r:id="rId10"/>
    <p:sldId id="639" r:id="rId11"/>
    <p:sldId id="1731" r:id="rId12"/>
    <p:sldId id="67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CA"/>
    <a:srgbClr val="DC0C30"/>
    <a:srgbClr val="E4EAF8"/>
    <a:srgbClr val="FFEAE7"/>
    <a:srgbClr val="385723"/>
    <a:srgbClr val="C8AD62"/>
    <a:srgbClr val="A1B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8D794-8D54-465C-9003-2543A7E9323B}" v="21" dt="2023-05-10T10:07:54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7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21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Jalkanen" userId="8af9ad69-3646-4ccc-a937-db33bbcf5b4f" providerId="ADAL" clId="{E248D794-8D54-465C-9003-2543A7E9323B}"/>
    <pc:docChg chg="undo custSel addSld delSld modSld">
      <pc:chgData name="Timo Jalkanen" userId="8af9ad69-3646-4ccc-a937-db33bbcf5b4f" providerId="ADAL" clId="{E248D794-8D54-465C-9003-2543A7E9323B}" dt="2023-05-11T05:11:33.815" v="4367" actId="1076"/>
      <pc:docMkLst>
        <pc:docMk/>
      </pc:docMkLst>
      <pc:sldChg chg="del">
        <pc:chgData name="Timo Jalkanen" userId="8af9ad69-3646-4ccc-a937-db33bbcf5b4f" providerId="ADAL" clId="{E248D794-8D54-465C-9003-2543A7E9323B}" dt="2023-04-20T11:51:21.400" v="332" actId="2696"/>
        <pc:sldMkLst>
          <pc:docMk/>
          <pc:sldMk cId="1549706584" sldId="499"/>
        </pc:sldMkLst>
      </pc:sldChg>
      <pc:sldChg chg="modSp mod">
        <pc:chgData name="Timo Jalkanen" userId="8af9ad69-3646-4ccc-a937-db33bbcf5b4f" providerId="ADAL" clId="{E248D794-8D54-465C-9003-2543A7E9323B}" dt="2023-04-20T11:43:03.048" v="5" actId="255"/>
        <pc:sldMkLst>
          <pc:docMk/>
          <pc:sldMk cId="4013893579" sldId="503"/>
        </pc:sldMkLst>
        <pc:spChg chg="mod">
          <ac:chgData name="Timo Jalkanen" userId="8af9ad69-3646-4ccc-a937-db33bbcf5b4f" providerId="ADAL" clId="{E248D794-8D54-465C-9003-2543A7E9323B}" dt="2023-04-20T11:42:53.449" v="4" actId="255"/>
          <ac:spMkLst>
            <pc:docMk/>
            <pc:sldMk cId="4013893579" sldId="503"/>
            <ac:spMk id="10" creationId="{00000000-0000-0000-0000-000000000000}"/>
          </ac:spMkLst>
        </pc:spChg>
        <pc:spChg chg="mod">
          <ac:chgData name="Timo Jalkanen" userId="8af9ad69-3646-4ccc-a937-db33bbcf5b4f" providerId="ADAL" clId="{E248D794-8D54-465C-9003-2543A7E9323B}" dt="2023-04-20T11:43:03.048" v="5" actId="255"/>
          <ac:spMkLst>
            <pc:docMk/>
            <pc:sldMk cId="4013893579" sldId="503"/>
            <ac:spMk id="13" creationId="{00687550-6245-4C46-B4C9-29F81E190A11}"/>
          </ac:spMkLst>
        </pc:spChg>
      </pc:sldChg>
      <pc:sldChg chg="del">
        <pc:chgData name="Timo Jalkanen" userId="8af9ad69-3646-4ccc-a937-db33bbcf5b4f" providerId="ADAL" clId="{E248D794-8D54-465C-9003-2543A7E9323B}" dt="2023-04-20T11:52:51.073" v="399" actId="2696"/>
        <pc:sldMkLst>
          <pc:docMk/>
          <pc:sldMk cId="2035093520" sldId="510"/>
        </pc:sldMkLst>
      </pc:sldChg>
      <pc:sldChg chg="del">
        <pc:chgData name="Timo Jalkanen" userId="8af9ad69-3646-4ccc-a937-db33bbcf5b4f" providerId="ADAL" clId="{E248D794-8D54-465C-9003-2543A7E9323B}" dt="2023-04-20T11:50:05.862" v="288" actId="2696"/>
        <pc:sldMkLst>
          <pc:docMk/>
          <pc:sldMk cId="3551183035" sldId="638"/>
        </pc:sldMkLst>
      </pc:sldChg>
      <pc:sldChg chg="del">
        <pc:chgData name="Timo Jalkanen" userId="8af9ad69-3646-4ccc-a937-db33bbcf5b4f" providerId="ADAL" clId="{E248D794-8D54-465C-9003-2543A7E9323B}" dt="2023-04-20T11:47:35.342" v="197" actId="2696"/>
        <pc:sldMkLst>
          <pc:docMk/>
          <pc:sldMk cId="3216881111" sldId="1719"/>
        </pc:sldMkLst>
      </pc:sldChg>
      <pc:sldChg chg="del">
        <pc:chgData name="Timo Jalkanen" userId="8af9ad69-3646-4ccc-a937-db33bbcf5b4f" providerId="ADAL" clId="{E248D794-8D54-465C-9003-2543A7E9323B}" dt="2023-05-08T11:31:26.590" v="537" actId="2696"/>
        <pc:sldMkLst>
          <pc:docMk/>
          <pc:sldMk cId="3783229021" sldId="1724"/>
        </pc:sldMkLst>
      </pc:sldChg>
      <pc:sldChg chg="del">
        <pc:chgData name="Timo Jalkanen" userId="8af9ad69-3646-4ccc-a937-db33bbcf5b4f" providerId="ADAL" clId="{E248D794-8D54-465C-9003-2543A7E9323B}" dt="2023-05-08T11:21:38.846" v="511" actId="2696"/>
        <pc:sldMkLst>
          <pc:docMk/>
          <pc:sldMk cId="2147840272" sldId="1725"/>
        </pc:sldMkLst>
      </pc:sldChg>
      <pc:sldChg chg="modSp mod">
        <pc:chgData name="Timo Jalkanen" userId="8af9ad69-3646-4ccc-a937-db33bbcf5b4f" providerId="ADAL" clId="{E248D794-8D54-465C-9003-2543A7E9323B}" dt="2023-04-20T11:55:27.359" v="510" actId="20577"/>
        <pc:sldMkLst>
          <pc:docMk/>
          <pc:sldMk cId="2055075215" sldId="1726"/>
        </pc:sldMkLst>
        <pc:spChg chg="mod">
          <ac:chgData name="Timo Jalkanen" userId="8af9ad69-3646-4ccc-a937-db33bbcf5b4f" providerId="ADAL" clId="{E248D794-8D54-465C-9003-2543A7E9323B}" dt="2023-04-20T11:55:27.359" v="510" actId="20577"/>
          <ac:spMkLst>
            <pc:docMk/>
            <pc:sldMk cId="2055075215" sldId="1726"/>
            <ac:spMk id="4" creationId="{C41F8D7A-0C11-A435-95F4-80BE7DD2330C}"/>
          </ac:spMkLst>
        </pc:spChg>
        <pc:spChg chg="mod">
          <ac:chgData name="Timo Jalkanen" userId="8af9ad69-3646-4ccc-a937-db33bbcf5b4f" providerId="ADAL" clId="{E248D794-8D54-465C-9003-2543A7E9323B}" dt="2023-04-20T11:54:15.676" v="446" actId="14100"/>
          <ac:spMkLst>
            <pc:docMk/>
            <pc:sldMk cId="2055075215" sldId="1726"/>
            <ac:spMk id="6" creationId="{52F21FC0-02C2-A41E-661C-96FDEF81DA71}"/>
          </ac:spMkLst>
        </pc:spChg>
        <pc:spChg chg="mod">
          <ac:chgData name="Timo Jalkanen" userId="8af9ad69-3646-4ccc-a937-db33bbcf5b4f" providerId="ADAL" clId="{E248D794-8D54-465C-9003-2543A7E9323B}" dt="2023-04-20T11:45:52.499" v="22" actId="20577"/>
          <ac:spMkLst>
            <pc:docMk/>
            <pc:sldMk cId="2055075215" sldId="1726"/>
            <ac:spMk id="7" creationId="{B85520C5-812C-8855-FFFC-1681C9AAB9F6}"/>
          </ac:spMkLst>
        </pc:spChg>
      </pc:sldChg>
      <pc:sldChg chg="del">
        <pc:chgData name="Timo Jalkanen" userId="8af9ad69-3646-4ccc-a937-db33bbcf5b4f" providerId="ADAL" clId="{E248D794-8D54-465C-9003-2543A7E9323B}" dt="2023-04-20T11:54:39.208" v="448" actId="2696"/>
        <pc:sldMkLst>
          <pc:docMk/>
          <pc:sldMk cId="1415203088" sldId="1727"/>
        </pc:sldMkLst>
      </pc:sldChg>
      <pc:sldChg chg="modSp add mod">
        <pc:chgData name="Timo Jalkanen" userId="8af9ad69-3646-4ccc-a937-db33bbcf5b4f" providerId="ADAL" clId="{E248D794-8D54-465C-9003-2543A7E9323B}" dt="2023-05-11T04:53:53.855" v="4351" actId="20577"/>
        <pc:sldMkLst>
          <pc:docMk/>
          <pc:sldMk cId="448365198" sldId="1729"/>
        </pc:sldMkLst>
        <pc:spChg chg="mod">
          <ac:chgData name="Timo Jalkanen" userId="8af9ad69-3646-4ccc-a937-db33bbcf5b4f" providerId="ADAL" clId="{E248D794-8D54-465C-9003-2543A7E9323B}" dt="2023-05-11T04:53:53.855" v="4351" actId="20577"/>
          <ac:spMkLst>
            <pc:docMk/>
            <pc:sldMk cId="448365198" sldId="1729"/>
            <ac:spMk id="2" creationId="{32D017CF-54CA-7D09-12E8-36E02DA08757}"/>
          </ac:spMkLst>
        </pc:spChg>
        <pc:spChg chg="mod">
          <ac:chgData name="Timo Jalkanen" userId="8af9ad69-3646-4ccc-a937-db33bbcf5b4f" providerId="ADAL" clId="{E248D794-8D54-465C-9003-2543A7E9323B}" dt="2023-05-10T06:03:11.924" v="1459" actId="1076"/>
          <ac:spMkLst>
            <pc:docMk/>
            <pc:sldMk cId="448365198" sldId="1729"/>
            <ac:spMk id="3" creationId="{8D5F8CDE-BFFD-4FA7-A8AC-4A7D9F6FACDC}"/>
          </ac:spMkLst>
        </pc:spChg>
        <pc:spChg chg="mod">
          <ac:chgData name="Timo Jalkanen" userId="8af9ad69-3646-4ccc-a937-db33bbcf5b4f" providerId="ADAL" clId="{E248D794-8D54-465C-9003-2543A7E9323B}" dt="2023-05-09T06:37:17.532" v="1455" actId="1076"/>
          <ac:spMkLst>
            <pc:docMk/>
            <pc:sldMk cId="448365198" sldId="1729"/>
            <ac:spMk id="4" creationId="{6A09F310-D732-6D64-E230-47793D83772F}"/>
          </ac:spMkLst>
        </pc:spChg>
      </pc:sldChg>
      <pc:sldChg chg="modSp add mod">
        <pc:chgData name="Timo Jalkanen" userId="8af9ad69-3646-4ccc-a937-db33bbcf5b4f" providerId="ADAL" clId="{E248D794-8D54-465C-9003-2543A7E9323B}" dt="2023-05-11T05:10:23.262" v="4359" actId="20577"/>
        <pc:sldMkLst>
          <pc:docMk/>
          <pc:sldMk cId="478554480" sldId="1730"/>
        </pc:sldMkLst>
        <pc:spChg chg="mod">
          <ac:chgData name="Timo Jalkanen" userId="8af9ad69-3646-4ccc-a937-db33bbcf5b4f" providerId="ADAL" clId="{E248D794-8D54-465C-9003-2543A7E9323B}" dt="2023-05-11T05:10:23.262" v="4359" actId="20577"/>
          <ac:spMkLst>
            <pc:docMk/>
            <pc:sldMk cId="478554480" sldId="1730"/>
            <ac:spMk id="2" creationId="{32D017CF-54CA-7D09-12E8-36E02DA08757}"/>
          </ac:spMkLst>
        </pc:spChg>
        <pc:spChg chg="mod">
          <ac:chgData name="Timo Jalkanen" userId="8af9ad69-3646-4ccc-a937-db33bbcf5b4f" providerId="ADAL" clId="{E248D794-8D54-465C-9003-2543A7E9323B}" dt="2023-05-10T10:27:29.784" v="4179" actId="1076"/>
          <ac:spMkLst>
            <pc:docMk/>
            <pc:sldMk cId="478554480" sldId="1730"/>
            <ac:spMk id="3" creationId="{8D5F8CDE-BFFD-4FA7-A8AC-4A7D9F6FACDC}"/>
          </ac:spMkLst>
        </pc:spChg>
      </pc:sldChg>
      <pc:sldChg chg="addSp delSp modSp new mod">
        <pc:chgData name="Timo Jalkanen" userId="8af9ad69-3646-4ccc-a937-db33bbcf5b4f" providerId="ADAL" clId="{E248D794-8D54-465C-9003-2543A7E9323B}" dt="2023-05-11T05:11:33.815" v="4367" actId="1076"/>
        <pc:sldMkLst>
          <pc:docMk/>
          <pc:sldMk cId="1628782576" sldId="1731"/>
        </pc:sldMkLst>
        <pc:spChg chg="mod">
          <ac:chgData name="Timo Jalkanen" userId="8af9ad69-3646-4ccc-a937-db33bbcf5b4f" providerId="ADAL" clId="{E248D794-8D54-465C-9003-2543A7E9323B}" dt="2023-05-11T05:11:09.092" v="4364" actId="1076"/>
          <ac:spMkLst>
            <pc:docMk/>
            <pc:sldMk cId="1628782576" sldId="1731"/>
            <ac:spMk id="2" creationId="{75B4CCA4-CA07-D51F-D34A-96C09C79C540}"/>
          </ac:spMkLst>
        </pc:spChg>
        <pc:spChg chg="del">
          <ac:chgData name="Timo Jalkanen" userId="8af9ad69-3646-4ccc-a937-db33bbcf5b4f" providerId="ADAL" clId="{E248D794-8D54-465C-9003-2543A7E9323B}" dt="2023-05-10T10:07:54.484" v="3736"/>
          <ac:spMkLst>
            <pc:docMk/>
            <pc:sldMk cId="1628782576" sldId="1731"/>
            <ac:spMk id="3" creationId="{27A83093-F5E1-4E08-EEAE-28122C6F1EBE}"/>
          </ac:spMkLst>
        </pc:spChg>
        <pc:picChg chg="add mod">
          <ac:chgData name="Timo Jalkanen" userId="8af9ad69-3646-4ccc-a937-db33bbcf5b4f" providerId="ADAL" clId="{E248D794-8D54-465C-9003-2543A7E9323B}" dt="2023-05-11T05:11:33.815" v="4367" actId="1076"/>
          <ac:picMkLst>
            <pc:docMk/>
            <pc:sldMk cId="1628782576" sldId="1731"/>
            <ac:picMk id="5" creationId="{6B6AB4A6-DCEA-D69A-FAC2-16530CC1C3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0944C-782F-7142-9F86-A6F97432968E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19D2-6D11-BB43-AD4B-B257BA72434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9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890DC-4B3B-4D43-83BC-AC2D6E2C587C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7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890DC-4B3B-4D43-83BC-AC2D6E2C587C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134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721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423786-D725-E475-C683-808A1B422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EEB562-3E96-7957-EB7F-CD1194876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2BBFBA-02F0-6B56-FC98-A4842606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BA85FA-5F28-122C-B0BA-A8A04124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31DCE2-F1FD-7DF4-EB86-D1705637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871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DFCD0B-F6D3-42CB-377F-B85A5C0E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428A082-C4F0-357B-94C8-5BDCF4D16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52E44-70FA-1B25-5082-A3FBAD49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FCF06F-DAEB-0D66-307A-0773EA1F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0064EA-3FB5-5CE1-3557-8216B63A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391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3C0BDCD-F17F-B6A2-9802-C45ED6C5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C99D2EF-0E84-7F24-B16A-2EC72E23B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474511-9732-86DB-F15F-ED89A6EE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F1FBA2-C39B-1F3F-1475-712A72A8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56F829-0546-18BC-744E-4B084836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16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E28F83-CEBC-4D2C-857C-1DA4C5C4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EA7C50-4787-4D39-AF8F-2AB1966E0AD0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6CA0A79-6E4C-4D6D-8DBC-FA39F1C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5A4265-7987-44AC-9159-8EBC35EB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F1835B2-A4F8-486E-9719-93CB6ED58CE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76EB0C9-7669-40BD-878A-DB7D2120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793F6FC-8358-470B-83EC-A00E1D267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6739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DC61A1-0DA0-AC49-23CA-9937F39D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D5E1A8-1808-5050-7EA8-E223536F9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ACE2C-0FB6-CED4-4658-84215EC1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EBBC1-7971-5644-F856-80E717F6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D835FB-6C1C-58FA-8157-9D82BFB4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62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56794-4F02-9E5C-41B8-0166705B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AE67F0-AB7B-E2D3-FD16-843DAF770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E3F244-97FB-8BEC-D3F1-EF4F8CDC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C166DC-D378-6F31-F60F-8B92A3F8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12F20A-C382-0F9D-38D4-8BDF01B4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065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C24093-1D93-3B93-8777-E4676E7A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8E0E96-848B-4C66-4C35-3B01D674D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9098BD-E5BB-51AC-AA9C-92AD409A7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083E14-7976-9FED-6CCC-26B4CDD4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7CA185-765E-0562-97AD-4AF3A3E9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99F9E7E-0C8A-9AC8-32F9-001A7656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0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171168-AC74-FA21-AA7C-AADD8299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98174C-84BC-D3CD-C546-585BE956F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679E1B-C7CB-6BA5-C951-C352926A1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8BA253B-7542-287C-0C75-E25543E65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741A384-F7B2-E1B6-4EB8-E6A7E991B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5DA09E1-8828-50FB-84DC-83D3AB10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3A190B0-D695-278D-BAF1-F14DBFDA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75F58EB-3D2B-8E77-2FA1-98441A3B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456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59C41-F881-7EE7-2593-411CAF80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E123ED-4272-0751-8FFD-CD7B30CF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B0764BD-30EC-DDD9-0CAA-49E828DE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A2490F-0225-9943-6E51-D9A3F948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68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CFDF355-DADC-8C42-28E8-159D3E2E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5215F9-9E31-EB47-ECFA-78B4862C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BDDE6F-93E1-3017-8CD7-AC151A2D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174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0AA038-ACE0-B686-A05D-A0F3A3A0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C3E4B8-3011-A950-334E-1C700FBC8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E12E2EA-F0A1-9097-1877-7B32FE26D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41A155-6272-DE16-C446-30DE23E1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A9425E-0EF2-EFB9-E980-2603C86B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43E9C98-BDAB-C5CA-D9E6-1098D778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803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3749F-B0D9-7E2F-308E-A087E1B5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FB5510F-A15E-FF6A-89D6-C84C976EB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1DCCB14-64E6-266A-F479-D37E158F4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CCF7BD-3257-A501-EB50-ED859D27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B905DB-6F3D-3BAE-9984-87FD429D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9879CA-EB2C-DC20-6565-21DFD60F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603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B7E3F03-B608-60BD-9C09-B7E173D2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66E892-9543-CC27-96BE-66692B22B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3196CF-F639-BA6E-D55F-7F62DF96B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1829-EF71-3342-828B-98B65A5BCE6A}" type="datetimeFigureOut">
              <a:rPr lang="fi-FI" smtClean="0"/>
              <a:t>11.5.2023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197562-F36E-DA95-32C5-9B4F38AF5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5490C9-F42E-2D1B-07D1-B0BFAA0A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BFFC-5812-C54B-8599-EA5D7EBFE98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336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jälkiruoka&#10;&#10;Kuvaus luotu automaattisesti">
            <a:extLst>
              <a:ext uri="{FF2B5EF4-FFF2-40B4-BE49-F238E27FC236}">
                <a16:creationId xmlns:a16="http://schemas.microsoft.com/office/drawing/2014/main" id="{BDB62BB0-484B-34B7-C1F2-591B2D9BB7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147"/>
            <a:ext cx="12247584" cy="6866290"/>
          </a:xfrm>
          <a:prstGeom prst="rect">
            <a:avLst/>
          </a:prstGeom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3F52961C-73FF-38FB-6ED9-8F31BCA36CA2}"/>
              </a:ext>
            </a:extLst>
          </p:cNvPr>
          <p:cNvSpPr/>
          <p:nvPr/>
        </p:nvSpPr>
        <p:spPr>
          <a:xfrm>
            <a:off x="5719291" y="-10147"/>
            <a:ext cx="5154705" cy="6866290"/>
          </a:xfrm>
          <a:prstGeom prst="rect">
            <a:avLst/>
          </a:prstGeom>
          <a:solidFill>
            <a:srgbClr val="DB0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D12441"/>
              </a:solidFill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A2AC1CDD-05EB-26BD-5BF3-E1E57B353A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975" y="1319327"/>
            <a:ext cx="1250203" cy="125020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1157E4-06D6-4C71-BEE4-589E85613B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" y="5600837"/>
            <a:ext cx="1354445" cy="67804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37859-035A-6B30-2ED8-F3BC1BEFC122}"/>
              </a:ext>
            </a:extLst>
          </p:cNvPr>
          <p:cNvSpPr txBox="1">
            <a:spLocks/>
          </p:cNvSpPr>
          <p:nvPr/>
        </p:nvSpPr>
        <p:spPr>
          <a:xfrm>
            <a:off x="6035541" y="2569530"/>
            <a:ext cx="4555070" cy="678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 sz="4800" dirty="0">
                <a:solidFill>
                  <a:schemeClr val="bg1"/>
                </a:solidFill>
                <a:latin typeface="Poster Brush Slanted" pitchFamily="2" charset="77"/>
                <a:cs typeface="Calibri" panose="020F0502020204030204" pitchFamily="34" charset="0"/>
              </a:rPr>
              <a:t>SUOMEN SUOSITELLUIN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763D1B5-1390-3125-0B55-02315D5F8549}"/>
              </a:ext>
            </a:extLst>
          </p:cNvPr>
          <p:cNvSpPr txBox="1"/>
          <p:nvPr/>
        </p:nvSpPr>
        <p:spPr>
          <a:xfrm>
            <a:off x="6427660" y="4671750"/>
            <a:ext cx="377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effectLst/>
                <a:latin typeface="Northwoods Light" panose="02000503000000020004" pitchFamily="2" charset="77"/>
              </a:rPr>
              <a:t>(Taloustutkimus 11/2022)</a:t>
            </a:r>
          </a:p>
          <a:p>
            <a:pPr algn="l"/>
            <a:endParaRPr lang="fi-FI" sz="14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3953A8A-E51A-4FD3-D3A4-7F7189AE6AE0}"/>
              </a:ext>
            </a:extLst>
          </p:cNvPr>
          <p:cNvSpPr txBox="1"/>
          <p:nvPr/>
        </p:nvSpPr>
        <p:spPr>
          <a:xfrm>
            <a:off x="6282494" y="4176054"/>
            <a:ext cx="4061164" cy="4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1600" dirty="0">
                <a:solidFill>
                  <a:schemeClr val="bg1"/>
                </a:solidFill>
                <a:latin typeface="Northwoods Light" panose="02000503000000020004" pitchFamily="2" charset="77"/>
                <a:cs typeface="Calibri" panose="020F0502020204030204" pitchFamily="34" charset="0"/>
              </a:rPr>
              <a:t>MARJABRÄNDI VÄHITTÄISKAUPOISSA</a:t>
            </a:r>
          </a:p>
        </p:txBody>
      </p:sp>
    </p:spTree>
    <p:extLst>
      <p:ext uri="{BB962C8B-B14F-4D97-AF65-F5344CB8AC3E}">
        <p14:creationId xmlns:p14="http://schemas.microsoft.com/office/powerpoint/2010/main" val="19463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uorakulmio 47">
            <a:extLst>
              <a:ext uri="{FF2B5EF4-FFF2-40B4-BE49-F238E27FC236}">
                <a16:creationId xmlns:a16="http://schemas.microsoft.com/office/drawing/2014/main" id="{A0F8D415-AEF2-E744-824D-EAB3E76EFEEC}"/>
              </a:ext>
            </a:extLst>
          </p:cNvPr>
          <p:cNvSpPr/>
          <p:nvPr/>
        </p:nvSpPr>
        <p:spPr>
          <a:xfrm>
            <a:off x="-1773" y="0"/>
            <a:ext cx="12193773" cy="6866294"/>
          </a:xfrm>
          <a:prstGeom prst="rect">
            <a:avLst/>
          </a:prstGeom>
          <a:solidFill>
            <a:srgbClr val="FF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D1244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6641" y="4744078"/>
            <a:ext cx="1040796" cy="1040796"/>
          </a:xfrm>
          <a:custGeom>
            <a:avLst/>
            <a:gdLst/>
            <a:ahLst/>
            <a:cxnLst/>
            <a:rect l="l" t="t" r="r" b="b"/>
            <a:pathLst>
              <a:path w="1174750" h="1174750">
                <a:moveTo>
                  <a:pt x="587336" y="0"/>
                </a:moveTo>
                <a:lnTo>
                  <a:pt x="539165" y="1947"/>
                </a:lnTo>
                <a:lnTo>
                  <a:pt x="492066" y="7687"/>
                </a:lnTo>
                <a:lnTo>
                  <a:pt x="446191" y="17069"/>
                </a:lnTo>
                <a:lnTo>
                  <a:pt x="401690" y="29943"/>
                </a:lnTo>
                <a:lnTo>
                  <a:pt x="358716" y="46156"/>
                </a:lnTo>
                <a:lnTo>
                  <a:pt x="317419" y="65559"/>
                </a:lnTo>
                <a:lnTo>
                  <a:pt x="277950" y="87998"/>
                </a:lnTo>
                <a:lnTo>
                  <a:pt x="240460" y="113324"/>
                </a:lnTo>
                <a:lnTo>
                  <a:pt x="205101" y="141385"/>
                </a:lnTo>
                <a:lnTo>
                  <a:pt x="172024" y="172031"/>
                </a:lnTo>
                <a:lnTo>
                  <a:pt x="141380" y="205109"/>
                </a:lnTo>
                <a:lnTo>
                  <a:pt x="113320" y="240468"/>
                </a:lnTo>
                <a:lnTo>
                  <a:pt x="87995" y="277959"/>
                </a:lnTo>
                <a:lnTo>
                  <a:pt x="65556" y="317429"/>
                </a:lnTo>
                <a:lnTo>
                  <a:pt x="46154" y="358726"/>
                </a:lnTo>
                <a:lnTo>
                  <a:pt x="29942" y="401702"/>
                </a:lnTo>
                <a:lnTo>
                  <a:pt x="17069" y="446202"/>
                </a:lnTo>
                <a:lnTo>
                  <a:pt x="7687" y="492078"/>
                </a:lnTo>
                <a:lnTo>
                  <a:pt x="1946" y="539177"/>
                </a:lnTo>
                <a:lnTo>
                  <a:pt x="0" y="587349"/>
                </a:lnTo>
                <a:lnTo>
                  <a:pt x="1946" y="635519"/>
                </a:lnTo>
                <a:lnTo>
                  <a:pt x="7687" y="682617"/>
                </a:lnTo>
                <a:lnTo>
                  <a:pt x="17069" y="728491"/>
                </a:lnTo>
                <a:lnTo>
                  <a:pt x="29942" y="772990"/>
                </a:lnTo>
                <a:lnTo>
                  <a:pt x="46154" y="815964"/>
                </a:lnTo>
                <a:lnTo>
                  <a:pt x="65556" y="857261"/>
                </a:lnTo>
                <a:lnTo>
                  <a:pt x="87995" y="896730"/>
                </a:lnTo>
                <a:lnTo>
                  <a:pt x="113320" y="934220"/>
                </a:lnTo>
                <a:lnTo>
                  <a:pt x="141380" y="969579"/>
                </a:lnTo>
                <a:lnTo>
                  <a:pt x="172024" y="1002657"/>
                </a:lnTo>
                <a:lnTo>
                  <a:pt x="205101" y="1033301"/>
                </a:lnTo>
                <a:lnTo>
                  <a:pt x="240460" y="1061362"/>
                </a:lnTo>
                <a:lnTo>
                  <a:pt x="277950" y="1086688"/>
                </a:lnTo>
                <a:lnTo>
                  <a:pt x="317419" y="1109127"/>
                </a:lnTo>
                <a:lnTo>
                  <a:pt x="358716" y="1128529"/>
                </a:lnTo>
                <a:lnTo>
                  <a:pt x="401690" y="1144743"/>
                </a:lnTo>
                <a:lnTo>
                  <a:pt x="446191" y="1157616"/>
                </a:lnTo>
                <a:lnTo>
                  <a:pt x="492066" y="1166999"/>
                </a:lnTo>
                <a:lnTo>
                  <a:pt x="539165" y="1172739"/>
                </a:lnTo>
                <a:lnTo>
                  <a:pt x="587336" y="1174686"/>
                </a:lnTo>
                <a:lnTo>
                  <a:pt x="635508" y="1172739"/>
                </a:lnTo>
                <a:lnTo>
                  <a:pt x="682607" y="1166999"/>
                </a:lnTo>
                <a:lnTo>
                  <a:pt x="728482" y="1157616"/>
                </a:lnTo>
                <a:lnTo>
                  <a:pt x="772983" y="1144743"/>
                </a:lnTo>
                <a:lnTo>
                  <a:pt x="815957" y="1128529"/>
                </a:lnTo>
                <a:lnTo>
                  <a:pt x="857254" y="1109127"/>
                </a:lnTo>
                <a:lnTo>
                  <a:pt x="896723" y="1086688"/>
                </a:lnTo>
                <a:lnTo>
                  <a:pt x="934213" y="1061362"/>
                </a:lnTo>
                <a:lnTo>
                  <a:pt x="969571" y="1033301"/>
                </a:lnTo>
                <a:lnTo>
                  <a:pt x="1002649" y="1002657"/>
                </a:lnTo>
                <a:lnTo>
                  <a:pt x="1033293" y="969579"/>
                </a:lnTo>
                <a:lnTo>
                  <a:pt x="1061353" y="934220"/>
                </a:lnTo>
                <a:lnTo>
                  <a:pt x="1086678" y="896730"/>
                </a:lnTo>
                <a:lnTo>
                  <a:pt x="1109117" y="857261"/>
                </a:lnTo>
                <a:lnTo>
                  <a:pt x="1128518" y="815964"/>
                </a:lnTo>
                <a:lnTo>
                  <a:pt x="1144731" y="772990"/>
                </a:lnTo>
                <a:lnTo>
                  <a:pt x="1157604" y="728491"/>
                </a:lnTo>
                <a:lnTo>
                  <a:pt x="1166986" y="682617"/>
                </a:lnTo>
                <a:lnTo>
                  <a:pt x="1172726" y="635519"/>
                </a:lnTo>
                <a:lnTo>
                  <a:pt x="1174673" y="587349"/>
                </a:lnTo>
                <a:lnTo>
                  <a:pt x="1172726" y="539177"/>
                </a:lnTo>
                <a:lnTo>
                  <a:pt x="1166986" y="492078"/>
                </a:lnTo>
                <a:lnTo>
                  <a:pt x="1157604" y="446202"/>
                </a:lnTo>
                <a:lnTo>
                  <a:pt x="1144731" y="401702"/>
                </a:lnTo>
                <a:lnTo>
                  <a:pt x="1128518" y="358726"/>
                </a:lnTo>
                <a:lnTo>
                  <a:pt x="1109117" y="317429"/>
                </a:lnTo>
                <a:lnTo>
                  <a:pt x="1086678" y="277959"/>
                </a:lnTo>
                <a:lnTo>
                  <a:pt x="1061353" y="240468"/>
                </a:lnTo>
                <a:lnTo>
                  <a:pt x="1033293" y="205109"/>
                </a:lnTo>
                <a:lnTo>
                  <a:pt x="1002649" y="172031"/>
                </a:lnTo>
                <a:lnTo>
                  <a:pt x="969571" y="141385"/>
                </a:lnTo>
                <a:lnTo>
                  <a:pt x="934213" y="113324"/>
                </a:lnTo>
                <a:lnTo>
                  <a:pt x="896723" y="87998"/>
                </a:lnTo>
                <a:lnTo>
                  <a:pt x="857254" y="65559"/>
                </a:lnTo>
                <a:lnTo>
                  <a:pt x="815957" y="46156"/>
                </a:lnTo>
                <a:lnTo>
                  <a:pt x="772983" y="29943"/>
                </a:lnTo>
                <a:lnTo>
                  <a:pt x="728482" y="17069"/>
                </a:lnTo>
                <a:lnTo>
                  <a:pt x="682607" y="7687"/>
                </a:lnTo>
                <a:lnTo>
                  <a:pt x="635508" y="1947"/>
                </a:lnTo>
                <a:lnTo>
                  <a:pt x="587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6" name="object 6"/>
          <p:cNvSpPr/>
          <p:nvPr/>
        </p:nvSpPr>
        <p:spPr>
          <a:xfrm>
            <a:off x="2589409" y="2853334"/>
            <a:ext cx="1040796" cy="1040796"/>
          </a:xfrm>
          <a:custGeom>
            <a:avLst/>
            <a:gdLst/>
            <a:ahLst/>
            <a:cxnLst/>
            <a:rect l="l" t="t" r="r" b="b"/>
            <a:pathLst>
              <a:path w="1174750" h="1174750">
                <a:moveTo>
                  <a:pt x="587336" y="0"/>
                </a:moveTo>
                <a:lnTo>
                  <a:pt x="539165" y="1947"/>
                </a:lnTo>
                <a:lnTo>
                  <a:pt x="492066" y="7687"/>
                </a:lnTo>
                <a:lnTo>
                  <a:pt x="446191" y="17069"/>
                </a:lnTo>
                <a:lnTo>
                  <a:pt x="401690" y="29943"/>
                </a:lnTo>
                <a:lnTo>
                  <a:pt x="358716" y="46156"/>
                </a:lnTo>
                <a:lnTo>
                  <a:pt x="317419" y="65559"/>
                </a:lnTo>
                <a:lnTo>
                  <a:pt x="277950" y="87998"/>
                </a:lnTo>
                <a:lnTo>
                  <a:pt x="240460" y="113324"/>
                </a:lnTo>
                <a:lnTo>
                  <a:pt x="205101" y="141385"/>
                </a:lnTo>
                <a:lnTo>
                  <a:pt x="172024" y="172031"/>
                </a:lnTo>
                <a:lnTo>
                  <a:pt x="141380" y="205109"/>
                </a:lnTo>
                <a:lnTo>
                  <a:pt x="113320" y="240468"/>
                </a:lnTo>
                <a:lnTo>
                  <a:pt x="87995" y="277959"/>
                </a:lnTo>
                <a:lnTo>
                  <a:pt x="65556" y="317429"/>
                </a:lnTo>
                <a:lnTo>
                  <a:pt x="46154" y="358726"/>
                </a:lnTo>
                <a:lnTo>
                  <a:pt x="29942" y="401702"/>
                </a:lnTo>
                <a:lnTo>
                  <a:pt x="17069" y="446202"/>
                </a:lnTo>
                <a:lnTo>
                  <a:pt x="7687" y="492078"/>
                </a:lnTo>
                <a:lnTo>
                  <a:pt x="1946" y="539177"/>
                </a:lnTo>
                <a:lnTo>
                  <a:pt x="0" y="587349"/>
                </a:lnTo>
                <a:lnTo>
                  <a:pt x="1946" y="635519"/>
                </a:lnTo>
                <a:lnTo>
                  <a:pt x="7687" y="682617"/>
                </a:lnTo>
                <a:lnTo>
                  <a:pt x="17069" y="728491"/>
                </a:lnTo>
                <a:lnTo>
                  <a:pt x="29942" y="772990"/>
                </a:lnTo>
                <a:lnTo>
                  <a:pt x="46154" y="815964"/>
                </a:lnTo>
                <a:lnTo>
                  <a:pt x="65556" y="857261"/>
                </a:lnTo>
                <a:lnTo>
                  <a:pt x="87995" y="896730"/>
                </a:lnTo>
                <a:lnTo>
                  <a:pt x="113320" y="934220"/>
                </a:lnTo>
                <a:lnTo>
                  <a:pt x="141380" y="969579"/>
                </a:lnTo>
                <a:lnTo>
                  <a:pt x="172024" y="1002657"/>
                </a:lnTo>
                <a:lnTo>
                  <a:pt x="205101" y="1033301"/>
                </a:lnTo>
                <a:lnTo>
                  <a:pt x="240460" y="1061362"/>
                </a:lnTo>
                <a:lnTo>
                  <a:pt x="277950" y="1086688"/>
                </a:lnTo>
                <a:lnTo>
                  <a:pt x="317419" y="1109127"/>
                </a:lnTo>
                <a:lnTo>
                  <a:pt x="358716" y="1128529"/>
                </a:lnTo>
                <a:lnTo>
                  <a:pt x="401690" y="1144743"/>
                </a:lnTo>
                <a:lnTo>
                  <a:pt x="446191" y="1157616"/>
                </a:lnTo>
                <a:lnTo>
                  <a:pt x="492066" y="1166999"/>
                </a:lnTo>
                <a:lnTo>
                  <a:pt x="539165" y="1172739"/>
                </a:lnTo>
                <a:lnTo>
                  <a:pt x="587336" y="1174686"/>
                </a:lnTo>
                <a:lnTo>
                  <a:pt x="635508" y="1172739"/>
                </a:lnTo>
                <a:lnTo>
                  <a:pt x="682607" y="1166999"/>
                </a:lnTo>
                <a:lnTo>
                  <a:pt x="728482" y="1157616"/>
                </a:lnTo>
                <a:lnTo>
                  <a:pt x="772983" y="1144743"/>
                </a:lnTo>
                <a:lnTo>
                  <a:pt x="815957" y="1128529"/>
                </a:lnTo>
                <a:lnTo>
                  <a:pt x="857254" y="1109127"/>
                </a:lnTo>
                <a:lnTo>
                  <a:pt x="896723" y="1086688"/>
                </a:lnTo>
                <a:lnTo>
                  <a:pt x="934213" y="1061362"/>
                </a:lnTo>
                <a:lnTo>
                  <a:pt x="969571" y="1033301"/>
                </a:lnTo>
                <a:lnTo>
                  <a:pt x="1002649" y="1002657"/>
                </a:lnTo>
                <a:lnTo>
                  <a:pt x="1033293" y="969579"/>
                </a:lnTo>
                <a:lnTo>
                  <a:pt x="1061353" y="934220"/>
                </a:lnTo>
                <a:lnTo>
                  <a:pt x="1086678" y="896730"/>
                </a:lnTo>
                <a:lnTo>
                  <a:pt x="1109117" y="857261"/>
                </a:lnTo>
                <a:lnTo>
                  <a:pt x="1128518" y="815964"/>
                </a:lnTo>
                <a:lnTo>
                  <a:pt x="1144731" y="772990"/>
                </a:lnTo>
                <a:lnTo>
                  <a:pt x="1157604" y="728491"/>
                </a:lnTo>
                <a:lnTo>
                  <a:pt x="1166986" y="682617"/>
                </a:lnTo>
                <a:lnTo>
                  <a:pt x="1172726" y="635519"/>
                </a:lnTo>
                <a:lnTo>
                  <a:pt x="1174673" y="587349"/>
                </a:lnTo>
                <a:lnTo>
                  <a:pt x="1172726" y="539177"/>
                </a:lnTo>
                <a:lnTo>
                  <a:pt x="1166986" y="492078"/>
                </a:lnTo>
                <a:lnTo>
                  <a:pt x="1157604" y="446202"/>
                </a:lnTo>
                <a:lnTo>
                  <a:pt x="1144731" y="401702"/>
                </a:lnTo>
                <a:lnTo>
                  <a:pt x="1128518" y="358726"/>
                </a:lnTo>
                <a:lnTo>
                  <a:pt x="1109117" y="317429"/>
                </a:lnTo>
                <a:lnTo>
                  <a:pt x="1086678" y="277959"/>
                </a:lnTo>
                <a:lnTo>
                  <a:pt x="1061353" y="240468"/>
                </a:lnTo>
                <a:lnTo>
                  <a:pt x="1033293" y="205109"/>
                </a:lnTo>
                <a:lnTo>
                  <a:pt x="1002649" y="172031"/>
                </a:lnTo>
                <a:lnTo>
                  <a:pt x="969571" y="141385"/>
                </a:lnTo>
                <a:lnTo>
                  <a:pt x="934213" y="113324"/>
                </a:lnTo>
                <a:lnTo>
                  <a:pt x="896723" y="87998"/>
                </a:lnTo>
                <a:lnTo>
                  <a:pt x="857254" y="65559"/>
                </a:lnTo>
                <a:lnTo>
                  <a:pt x="815957" y="46156"/>
                </a:lnTo>
                <a:lnTo>
                  <a:pt x="772983" y="29943"/>
                </a:lnTo>
                <a:lnTo>
                  <a:pt x="728482" y="17069"/>
                </a:lnTo>
                <a:lnTo>
                  <a:pt x="682607" y="7687"/>
                </a:lnTo>
                <a:lnTo>
                  <a:pt x="635508" y="1947"/>
                </a:lnTo>
                <a:lnTo>
                  <a:pt x="587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12" name="object 12"/>
          <p:cNvSpPr/>
          <p:nvPr/>
        </p:nvSpPr>
        <p:spPr>
          <a:xfrm>
            <a:off x="8648582" y="962591"/>
            <a:ext cx="1040796" cy="1040796"/>
          </a:xfrm>
          <a:custGeom>
            <a:avLst/>
            <a:gdLst/>
            <a:ahLst/>
            <a:cxnLst/>
            <a:rect l="l" t="t" r="r" b="b"/>
            <a:pathLst>
              <a:path w="1174750" h="1174750">
                <a:moveTo>
                  <a:pt x="587336" y="0"/>
                </a:moveTo>
                <a:lnTo>
                  <a:pt x="539165" y="1947"/>
                </a:lnTo>
                <a:lnTo>
                  <a:pt x="492066" y="7687"/>
                </a:lnTo>
                <a:lnTo>
                  <a:pt x="446191" y="17069"/>
                </a:lnTo>
                <a:lnTo>
                  <a:pt x="401690" y="29943"/>
                </a:lnTo>
                <a:lnTo>
                  <a:pt x="358716" y="46156"/>
                </a:lnTo>
                <a:lnTo>
                  <a:pt x="317419" y="65559"/>
                </a:lnTo>
                <a:lnTo>
                  <a:pt x="277950" y="87998"/>
                </a:lnTo>
                <a:lnTo>
                  <a:pt x="240460" y="113324"/>
                </a:lnTo>
                <a:lnTo>
                  <a:pt x="205101" y="141385"/>
                </a:lnTo>
                <a:lnTo>
                  <a:pt x="172024" y="172031"/>
                </a:lnTo>
                <a:lnTo>
                  <a:pt x="141380" y="205109"/>
                </a:lnTo>
                <a:lnTo>
                  <a:pt x="113320" y="240468"/>
                </a:lnTo>
                <a:lnTo>
                  <a:pt x="87995" y="277959"/>
                </a:lnTo>
                <a:lnTo>
                  <a:pt x="65556" y="317429"/>
                </a:lnTo>
                <a:lnTo>
                  <a:pt x="46154" y="358726"/>
                </a:lnTo>
                <a:lnTo>
                  <a:pt x="29942" y="401702"/>
                </a:lnTo>
                <a:lnTo>
                  <a:pt x="17069" y="446202"/>
                </a:lnTo>
                <a:lnTo>
                  <a:pt x="7687" y="492078"/>
                </a:lnTo>
                <a:lnTo>
                  <a:pt x="1946" y="539177"/>
                </a:lnTo>
                <a:lnTo>
                  <a:pt x="0" y="587349"/>
                </a:lnTo>
                <a:lnTo>
                  <a:pt x="1946" y="635519"/>
                </a:lnTo>
                <a:lnTo>
                  <a:pt x="7687" y="682617"/>
                </a:lnTo>
                <a:lnTo>
                  <a:pt x="17069" y="728491"/>
                </a:lnTo>
                <a:lnTo>
                  <a:pt x="29942" y="772990"/>
                </a:lnTo>
                <a:lnTo>
                  <a:pt x="46154" y="815964"/>
                </a:lnTo>
                <a:lnTo>
                  <a:pt x="65556" y="857261"/>
                </a:lnTo>
                <a:lnTo>
                  <a:pt x="87995" y="896730"/>
                </a:lnTo>
                <a:lnTo>
                  <a:pt x="113320" y="934220"/>
                </a:lnTo>
                <a:lnTo>
                  <a:pt x="141380" y="969579"/>
                </a:lnTo>
                <a:lnTo>
                  <a:pt x="172024" y="1002657"/>
                </a:lnTo>
                <a:lnTo>
                  <a:pt x="205101" y="1033301"/>
                </a:lnTo>
                <a:lnTo>
                  <a:pt x="240460" y="1061362"/>
                </a:lnTo>
                <a:lnTo>
                  <a:pt x="277950" y="1086688"/>
                </a:lnTo>
                <a:lnTo>
                  <a:pt x="317419" y="1109127"/>
                </a:lnTo>
                <a:lnTo>
                  <a:pt x="358716" y="1128529"/>
                </a:lnTo>
                <a:lnTo>
                  <a:pt x="401690" y="1144743"/>
                </a:lnTo>
                <a:lnTo>
                  <a:pt x="446191" y="1157616"/>
                </a:lnTo>
                <a:lnTo>
                  <a:pt x="492066" y="1166999"/>
                </a:lnTo>
                <a:lnTo>
                  <a:pt x="539165" y="1172739"/>
                </a:lnTo>
                <a:lnTo>
                  <a:pt x="587336" y="1174686"/>
                </a:lnTo>
                <a:lnTo>
                  <a:pt x="635508" y="1172739"/>
                </a:lnTo>
                <a:lnTo>
                  <a:pt x="682607" y="1166999"/>
                </a:lnTo>
                <a:lnTo>
                  <a:pt x="728482" y="1157616"/>
                </a:lnTo>
                <a:lnTo>
                  <a:pt x="772983" y="1144743"/>
                </a:lnTo>
                <a:lnTo>
                  <a:pt x="815957" y="1128529"/>
                </a:lnTo>
                <a:lnTo>
                  <a:pt x="857254" y="1109127"/>
                </a:lnTo>
                <a:lnTo>
                  <a:pt x="896723" y="1086688"/>
                </a:lnTo>
                <a:lnTo>
                  <a:pt x="934213" y="1061362"/>
                </a:lnTo>
                <a:lnTo>
                  <a:pt x="969571" y="1033301"/>
                </a:lnTo>
                <a:lnTo>
                  <a:pt x="1002649" y="1002657"/>
                </a:lnTo>
                <a:lnTo>
                  <a:pt x="1033293" y="969579"/>
                </a:lnTo>
                <a:lnTo>
                  <a:pt x="1061353" y="934220"/>
                </a:lnTo>
                <a:lnTo>
                  <a:pt x="1086678" y="896730"/>
                </a:lnTo>
                <a:lnTo>
                  <a:pt x="1109117" y="857261"/>
                </a:lnTo>
                <a:lnTo>
                  <a:pt x="1128518" y="815964"/>
                </a:lnTo>
                <a:lnTo>
                  <a:pt x="1144731" y="772990"/>
                </a:lnTo>
                <a:lnTo>
                  <a:pt x="1157604" y="728491"/>
                </a:lnTo>
                <a:lnTo>
                  <a:pt x="1166986" y="682617"/>
                </a:lnTo>
                <a:lnTo>
                  <a:pt x="1172726" y="635519"/>
                </a:lnTo>
                <a:lnTo>
                  <a:pt x="1174673" y="587349"/>
                </a:lnTo>
                <a:lnTo>
                  <a:pt x="1172726" y="539177"/>
                </a:lnTo>
                <a:lnTo>
                  <a:pt x="1166986" y="492078"/>
                </a:lnTo>
                <a:lnTo>
                  <a:pt x="1157604" y="446202"/>
                </a:lnTo>
                <a:lnTo>
                  <a:pt x="1144731" y="401702"/>
                </a:lnTo>
                <a:lnTo>
                  <a:pt x="1128518" y="358726"/>
                </a:lnTo>
                <a:lnTo>
                  <a:pt x="1109117" y="317429"/>
                </a:lnTo>
                <a:lnTo>
                  <a:pt x="1086678" y="277959"/>
                </a:lnTo>
                <a:lnTo>
                  <a:pt x="1061353" y="240468"/>
                </a:lnTo>
                <a:lnTo>
                  <a:pt x="1033293" y="205109"/>
                </a:lnTo>
                <a:lnTo>
                  <a:pt x="1002649" y="172031"/>
                </a:lnTo>
                <a:lnTo>
                  <a:pt x="969571" y="141385"/>
                </a:lnTo>
                <a:lnTo>
                  <a:pt x="934213" y="113324"/>
                </a:lnTo>
                <a:lnTo>
                  <a:pt x="896723" y="87998"/>
                </a:lnTo>
                <a:lnTo>
                  <a:pt x="857254" y="65559"/>
                </a:lnTo>
                <a:lnTo>
                  <a:pt x="815957" y="46156"/>
                </a:lnTo>
                <a:lnTo>
                  <a:pt x="772983" y="29943"/>
                </a:lnTo>
                <a:lnTo>
                  <a:pt x="728482" y="17069"/>
                </a:lnTo>
                <a:lnTo>
                  <a:pt x="682607" y="7687"/>
                </a:lnTo>
                <a:lnTo>
                  <a:pt x="635508" y="1947"/>
                </a:lnTo>
                <a:lnTo>
                  <a:pt x="587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13" name="object 13"/>
          <p:cNvSpPr/>
          <p:nvPr/>
        </p:nvSpPr>
        <p:spPr>
          <a:xfrm>
            <a:off x="5575636" y="959157"/>
            <a:ext cx="1040728" cy="1040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15" name="object 15"/>
          <p:cNvSpPr/>
          <p:nvPr/>
        </p:nvSpPr>
        <p:spPr>
          <a:xfrm>
            <a:off x="5575636" y="2853334"/>
            <a:ext cx="1040728" cy="1040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16" name="object 16"/>
          <p:cNvSpPr/>
          <p:nvPr/>
        </p:nvSpPr>
        <p:spPr>
          <a:xfrm>
            <a:off x="2849598" y="3165947"/>
            <a:ext cx="468077" cy="468077"/>
          </a:xfrm>
          <a:custGeom>
            <a:avLst/>
            <a:gdLst/>
            <a:ahLst/>
            <a:cxnLst/>
            <a:rect l="l" t="t" r="r" b="b"/>
            <a:pathLst>
              <a:path w="528320" h="528320">
                <a:moveTo>
                  <a:pt x="211912" y="0"/>
                </a:moveTo>
                <a:lnTo>
                  <a:pt x="170567" y="1221"/>
                </a:lnTo>
                <a:lnTo>
                  <a:pt x="108093" y="27137"/>
                </a:lnTo>
                <a:lnTo>
                  <a:pt x="67170" y="80176"/>
                </a:lnTo>
                <a:lnTo>
                  <a:pt x="41311" y="155325"/>
                </a:lnTo>
                <a:lnTo>
                  <a:pt x="32003" y="199627"/>
                </a:lnTo>
                <a:lnTo>
                  <a:pt x="24029" y="247577"/>
                </a:lnTo>
                <a:lnTo>
                  <a:pt x="8734" y="352571"/>
                </a:lnTo>
                <a:lnTo>
                  <a:pt x="0" y="407060"/>
                </a:lnTo>
                <a:lnTo>
                  <a:pt x="891" y="447566"/>
                </a:lnTo>
                <a:lnTo>
                  <a:pt x="16186" y="483376"/>
                </a:lnTo>
                <a:lnTo>
                  <a:pt x="43142" y="511039"/>
                </a:lnTo>
                <a:lnTo>
                  <a:pt x="79017" y="527107"/>
                </a:lnTo>
                <a:lnTo>
                  <a:pt x="121069" y="528129"/>
                </a:lnTo>
                <a:lnTo>
                  <a:pt x="176206" y="519290"/>
                </a:lnTo>
                <a:lnTo>
                  <a:pt x="280544" y="504097"/>
                </a:lnTo>
                <a:lnTo>
                  <a:pt x="321641" y="497262"/>
                </a:lnTo>
                <a:lnTo>
                  <a:pt x="143561" y="497262"/>
                </a:lnTo>
                <a:lnTo>
                  <a:pt x="133146" y="497077"/>
                </a:lnTo>
                <a:lnTo>
                  <a:pt x="126064" y="489451"/>
                </a:lnTo>
                <a:lnTo>
                  <a:pt x="123456" y="476110"/>
                </a:lnTo>
                <a:lnTo>
                  <a:pt x="125363" y="458901"/>
                </a:lnTo>
                <a:lnTo>
                  <a:pt x="131825" y="439673"/>
                </a:lnTo>
                <a:lnTo>
                  <a:pt x="141824" y="422020"/>
                </a:lnTo>
                <a:lnTo>
                  <a:pt x="153362" y="409106"/>
                </a:lnTo>
                <a:lnTo>
                  <a:pt x="165037" y="402138"/>
                </a:lnTo>
                <a:lnTo>
                  <a:pt x="242884" y="402138"/>
                </a:lnTo>
                <a:lnTo>
                  <a:pt x="242953" y="401523"/>
                </a:lnTo>
                <a:lnTo>
                  <a:pt x="249415" y="382295"/>
                </a:lnTo>
                <a:lnTo>
                  <a:pt x="257042" y="368829"/>
                </a:lnTo>
                <a:lnTo>
                  <a:pt x="84797" y="368829"/>
                </a:lnTo>
                <a:lnTo>
                  <a:pt x="74383" y="368642"/>
                </a:lnTo>
                <a:lnTo>
                  <a:pt x="67299" y="361018"/>
                </a:lnTo>
                <a:lnTo>
                  <a:pt x="64687" y="347679"/>
                </a:lnTo>
                <a:lnTo>
                  <a:pt x="66590" y="330472"/>
                </a:lnTo>
                <a:lnTo>
                  <a:pt x="73050" y="311238"/>
                </a:lnTo>
                <a:lnTo>
                  <a:pt x="83056" y="293587"/>
                </a:lnTo>
                <a:lnTo>
                  <a:pt x="94597" y="280676"/>
                </a:lnTo>
                <a:lnTo>
                  <a:pt x="106274" y="273709"/>
                </a:lnTo>
                <a:lnTo>
                  <a:pt x="177721" y="273709"/>
                </a:lnTo>
                <a:lnTo>
                  <a:pt x="180746" y="264706"/>
                </a:lnTo>
                <a:lnTo>
                  <a:pt x="190745" y="247054"/>
                </a:lnTo>
                <a:lnTo>
                  <a:pt x="202284" y="234145"/>
                </a:lnTo>
                <a:lnTo>
                  <a:pt x="213963" y="227181"/>
                </a:lnTo>
                <a:lnTo>
                  <a:pt x="295999" y="227181"/>
                </a:lnTo>
                <a:lnTo>
                  <a:pt x="291604" y="217144"/>
                </a:lnTo>
                <a:lnTo>
                  <a:pt x="289818" y="212680"/>
                </a:lnTo>
                <a:lnTo>
                  <a:pt x="126186" y="212680"/>
                </a:lnTo>
                <a:lnTo>
                  <a:pt x="115773" y="212496"/>
                </a:lnTo>
                <a:lnTo>
                  <a:pt x="108690" y="204871"/>
                </a:lnTo>
                <a:lnTo>
                  <a:pt x="106081" y="191533"/>
                </a:lnTo>
                <a:lnTo>
                  <a:pt x="107984" y="174325"/>
                </a:lnTo>
                <a:lnTo>
                  <a:pt x="114439" y="155092"/>
                </a:lnTo>
                <a:lnTo>
                  <a:pt x="124440" y="137445"/>
                </a:lnTo>
                <a:lnTo>
                  <a:pt x="135983" y="124534"/>
                </a:lnTo>
                <a:lnTo>
                  <a:pt x="147667" y="117564"/>
                </a:lnTo>
                <a:lnTo>
                  <a:pt x="227742" y="117564"/>
                </a:lnTo>
                <a:lnTo>
                  <a:pt x="213993" y="107677"/>
                </a:lnTo>
                <a:lnTo>
                  <a:pt x="204635" y="100291"/>
                </a:lnTo>
                <a:lnTo>
                  <a:pt x="188163" y="86702"/>
                </a:lnTo>
                <a:lnTo>
                  <a:pt x="191414" y="65582"/>
                </a:lnTo>
                <a:lnTo>
                  <a:pt x="194323" y="53083"/>
                </a:lnTo>
                <a:lnTo>
                  <a:pt x="199742" y="38993"/>
                </a:lnTo>
                <a:lnTo>
                  <a:pt x="207937" y="24540"/>
                </a:lnTo>
                <a:lnTo>
                  <a:pt x="219176" y="10947"/>
                </a:lnTo>
                <a:lnTo>
                  <a:pt x="216598" y="7238"/>
                </a:lnTo>
                <a:lnTo>
                  <a:pt x="214172" y="3568"/>
                </a:lnTo>
                <a:lnTo>
                  <a:pt x="211912" y="0"/>
                </a:lnTo>
                <a:close/>
              </a:path>
              <a:path w="528320" h="528320">
                <a:moveTo>
                  <a:pt x="242884" y="402138"/>
                </a:moveTo>
                <a:lnTo>
                  <a:pt x="165037" y="402138"/>
                </a:lnTo>
                <a:lnTo>
                  <a:pt x="175450" y="402323"/>
                </a:lnTo>
                <a:lnTo>
                  <a:pt x="182539" y="409949"/>
                </a:lnTo>
                <a:lnTo>
                  <a:pt x="185150" y="423290"/>
                </a:lnTo>
                <a:lnTo>
                  <a:pt x="183240" y="440499"/>
                </a:lnTo>
                <a:lnTo>
                  <a:pt x="176771" y="459727"/>
                </a:lnTo>
                <a:lnTo>
                  <a:pt x="166777" y="477380"/>
                </a:lnTo>
                <a:lnTo>
                  <a:pt x="155240" y="490294"/>
                </a:lnTo>
                <a:lnTo>
                  <a:pt x="143561" y="497262"/>
                </a:lnTo>
                <a:lnTo>
                  <a:pt x="321641" y="497262"/>
                </a:lnTo>
                <a:lnTo>
                  <a:pt x="372793" y="486813"/>
                </a:lnTo>
                <a:lnTo>
                  <a:pt x="412818" y="475360"/>
                </a:lnTo>
                <a:lnTo>
                  <a:pt x="477537" y="442779"/>
                </a:lnTo>
                <a:lnTo>
                  <a:pt x="480521" y="439883"/>
                </a:lnTo>
                <a:lnTo>
                  <a:pt x="261160" y="439883"/>
                </a:lnTo>
                <a:lnTo>
                  <a:pt x="250748" y="439699"/>
                </a:lnTo>
                <a:lnTo>
                  <a:pt x="243659" y="432073"/>
                </a:lnTo>
                <a:lnTo>
                  <a:pt x="241047" y="418731"/>
                </a:lnTo>
                <a:lnTo>
                  <a:pt x="242884" y="402138"/>
                </a:lnTo>
                <a:close/>
              </a:path>
              <a:path w="528320" h="528320">
                <a:moveTo>
                  <a:pt x="527273" y="344760"/>
                </a:moveTo>
                <a:lnTo>
                  <a:pt x="282631" y="344760"/>
                </a:lnTo>
                <a:lnTo>
                  <a:pt x="293052" y="344944"/>
                </a:lnTo>
                <a:lnTo>
                  <a:pt x="300129" y="352571"/>
                </a:lnTo>
                <a:lnTo>
                  <a:pt x="302736" y="365913"/>
                </a:lnTo>
                <a:lnTo>
                  <a:pt x="300828" y="383126"/>
                </a:lnTo>
                <a:lnTo>
                  <a:pt x="294360" y="402361"/>
                </a:lnTo>
                <a:lnTo>
                  <a:pt x="284343" y="420030"/>
                </a:lnTo>
                <a:lnTo>
                  <a:pt x="272830" y="432917"/>
                </a:lnTo>
                <a:lnTo>
                  <a:pt x="261160" y="439883"/>
                </a:lnTo>
                <a:lnTo>
                  <a:pt x="480521" y="439883"/>
                </a:lnTo>
                <a:lnTo>
                  <a:pt x="500992" y="420007"/>
                </a:lnTo>
                <a:lnTo>
                  <a:pt x="517640" y="391893"/>
                </a:lnTo>
                <a:lnTo>
                  <a:pt x="526895" y="357559"/>
                </a:lnTo>
                <a:lnTo>
                  <a:pt x="527273" y="344760"/>
                </a:lnTo>
                <a:close/>
              </a:path>
              <a:path w="528320" h="528320">
                <a:moveTo>
                  <a:pt x="177721" y="273709"/>
                </a:moveTo>
                <a:lnTo>
                  <a:pt x="106274" y="273709"/>
                </a:lnTo>
                <a:lnTo>
                  <a:pt x="116687" y="273888"/>
                </a:lnTo>
                <a:lnTo>
                  <a:pt x="123771" y="281520"/>
                </a:lnTo>
                <a:lnTo>
                  <a:pt x="126382" y="294862"/>
                </a:lnTo>
                <a:lnTo>
                  <a:pt x="124476" y="312071"/>
                </a:lnTo>
                <a:lnTo>
                  <a:pt x="118008" y="331304"/>
                </a:lnTo>
                <a:lnTo>
                  <a:pt x="108009" y="348956"/>
                </a:lnTo>
                <a:lnTo>
                  <a:pt x="96472" y="361865"/>
                </a:lnTo>
                <a:lnTo>
                  <a:pt x="84797" y="368829"/>
                </a:lnTo>
                <a:lnTo>
                  <a:pt x="257042" y="368829"/>
                </a:lnTo>
                <a:lnTo>
                  <a:pt x="259414" y="364641"/>
                </a:lnTo>
                <a:lnTo>
                  <a:pt x="270952" y="351728"/>
                </a:lnTo>
                <a:lnTo>
                  <a:pt x="282631" y="344760"/>
                </a:lnTo>
                <a:lnTo>
                  <a:pt x="527273" y="344760"/>
                </a:lnTo>
                <a:lnTo>
                  <a:pt x="527414" y="339966"/>
                </a:lnTo>
                <a:lnTo>
                  <a:pt x="441426" y="339966"/>
                </a:lnTo>
                <a:lnTo>
                  <a:pt x="427837" y="323481"/>
                </a:lnTo>
                <a:lnTo>
                  <a:pt x="426901" y="322296"/>
                </a:lnTo>
                <a:lnTo>
                  <a:pt x="192480" y="322296"/>
                </a:lnTo>
                <a:lnTo>
                  <a:pt x="182067" y="322110"/>
                </a:lnTo>
                <a:lnTo>
                  <a:pt x="174984" y="314485"/>
                </a:lnTo>
                <a:lnTo>
                  <a:pt x="172377" y="301147"/>
                </a:lnTo>
                <a:lnTo>
                  <a:pt x="174284" y="283939"/>
                </a:lnTo>
                <a:lnTo>
                  <a:pt x="177721" y="273709"/>
                </a:lnTo>
                <a:close/>
              </a:path>
              <a:path w="528320" h="528320">
                <a:moveTo>
                  <a:pt x="517207" y="308978"/>
                </a:moveTo>
                <a:lnTo>
                  <a:pt x="475098" y="333797"/>
                </a:lnTo>
                <a:lnTo>
                  <a:pt x="441426" y="339966"/>
                </a:lnTo>
                <a:lnTo>
                  <a:pt x="527414" y="339966"/>
                </a:lnTo>
                <a:lnTo>
                  <a:pt x="528116" y="316217"/>
                </a:lnTo>
                <a:lnTo>
                  <a:pt x="524560" y="313956"/>
                </a:lnTo>
                <a:lnTo>
                  <a:pt x="520915" y="311556"/>
                </a:lnTo>
                <a:lnTo>
                  <a:pt x="517207" y="308978"/>
                </a:lnTo>
                <a:close/>
              </a:path>
              <a:path w="528320" h="528320">
                <a:moveTo>
                  <a:pt x="295999" y="227181"/>
                </a:moveTo>
                <a:lnTo>
                  <a:pt x="213963" y="227181"/>
                </a:lnTo>
                <a:lnTo>
                  <a:pt x="224383" y="227368"/>
                </a:lnTo>
                <a:lnTo>
                  <a:pt x="231464" y="234994"/>
                </a:lnTo>
                <a:lnTo>
                  <a:pt x="234068" y="248335"/>
                </a:lnTo>
                <a:lnTo>
                  <a:pt x="232161" y="265544"/>
                </a:lnTo>
                <a:lnTo>
                  <a:pt x="225704" y="284772"/>
                </a:lnTo>
                <a:lnTo>
                  <a:pt x="215698" y="302423"/>
                </a:lnTo>
                <a:lnTo>
                  <a:pt x="204157" y="315333"/>
                </a:lnTo>
                <a:lnTo>
                  <a:pt x="192480" y="322296"/>
                </a:lnTo>
                <a:lnTo>
                  <a:pt x="426901" y="322296"/>
                </a:lnTo>
                <a:lnTo>
                  <a:pt x="420327" y="313956"/>
                </a:lnTo>
                <a:lnTo>
                  <a:pt x="408973" y="298169"/>
                </a:lnTo>
                <a:lnTo>
                  <a:pt x="395828" y="277288"/>
                </a:lnTo>
                <a:lnTo>
                  <a:pt x="383451" y="253187"/>
                </a:lnTo>
                <a:lnTo>
                  <a:pt x="383057" y="253187"/>
                </a:lnTo>
                <a:lnTo>
                  <a:pt x="336121" y="245498"/>
                </a:lnTo>
                <a:lnTo>
                  <a:pt x="297510" y="230631"/>
                </a:lnTo>
                <a:lnTo>
                  <a:pt x="295999" y="227181"/>
                </a:lnTo>
                <a:close/>
              </a:path>
              <a:path w="528320" h="528320">
                <a:moveTo>
                  <a:pt x="227742" y="117564"/>
                </a:moveTo>
                <a:lnTo>
                  <a:pt x="147667" y="117564"/>
                </a:lnTo>
                <a:lnTo>
                  <a:pt x="158089" y="117741"/>
                </a:lnTo>
                <a:lnTo>
                  <a:pt x="165164" y="125373"/>
                </a:lnTo>
                <a:lnTo>
                  <a:pt x="167768" y="138715"/>
                </a:lnTo>
                <a:lnTo>
                  <a:pt x="165860" y="155925"/>
                </a:lnTo>
                <a:lnTo>
                  <a:pt x="159397" y="175158"/>
                </a:lnTo>
                <a:lnTo>
                  <a:pt x="149398" y="192804"/>
                </a:lnTo>
                <a:lnTo>
                  <a:pt x="137861" y="205714"/>
                </a:lnTo>
                <a:lnTo>
                  <a:pt x="126186" y="212680"/>
                </a:lnTo>
                <a:lnTo>
                  <a:pt x="289818" y="212680"/>
                </a:lnTo>
                <a:lnTo>
                  <a:pt x="286772" y="205071"/>
                </a:lnTo>
                <a:lnTo>
                  <a:pt x="281236" y="187837"/>
                </a:lnTo>
                <a:lnTo>
                  <a:pt x="276722" y="167143"/>
                </a:lnTo>
                <a:lnTo>
                  <a:pt x="274954" y="144691"/>
                </a:lnTo>
                <a:lnTo>
                  <a:pt x="250851" y="132311"/>
                </a:lnTo>
                <a:lnTo>
                  <a:pt x="229965" y="119162"/>
                </a:lnTo>
                <a:lnTo>
                  <a:pt x="227742" y="117564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17" name="object 17"/>
          <p:cNvSpPr/>
          <p:nvPr/>
        </p:nvSpPr>
        <p:spPr>
          <a:xfrm>
            <a:off x="3046631" y="3112116"/>
            <a:ext cx="325178" cy="325178"/>
          </a:xfrm>
          <a:custGeom>
            <a:avLst/>
            <a:gdLst/>
            <a:ahLst/>
            <a:cxnLst/>
            <a:rect l="l" t="t" r="r" b="b"/>
            <a:pathLst>
              <a:path w="367029" h="367029">
                <a:moveTo>
                  <a:pt x="354335" y="308508"/>
                </a:moveTo>
                <a:lnTo>
                  <a:pt x="280619" y="308508"/>
                </a:lnTo>
                <a:lnTo>
                  <a:pt x="309339" y="333939"/>
                </a:lnTo>
                <a:lnTo>
                  <a:pt x="337159" y="352058"/>
                </a:lnTo>
                <a:lnTo>
                  <a:pt x="358178" y="362902"/>
                </a:lnTo>
                <a:lnTo>
                  <a:pt x="366496" y="366509"/>
                </a:lnTo>
                <a:lnTo>
                  <a:pt x="363007" y="334410"/>
                </a:lnTo>
                <a:lnTo>
                  <a:pt x="356922" y="312697"/>
                </a:lnTo>
                <a:lnTo>
                  <a:pt x="354335" y="308508"/>
                </a:lnTo>
                <a:close/>
              </a:path>
              <a:path w="367029" h="367029">
                <a:moveTo>
                  <a:pt x="325851" y="269036"/>
                </a:moveTo>
                <a:lnTo>
                  <a:pt x="186309" y="269036"/>
                </a:lnTo>
                <a:lnTo>
                  <a:pt x="195863" y="299668"/>
                </a:lnTo>
                <a:lnTo>
                  <a:pt x="212178" y="329230"/>
                </a:lnTo>
                <a:lnTo>
                  <a:pt x="227589" y="351516"/>
                </a:lnTo>
                <a:lnTo>
                  <a:pt x="234429" y="360324"/>
                </a:lnTo>
                <a:lnTo>
                  <a:pt x="261626" y="355456"/>
                </a:lnTo>
                <a:lnTo>
                  <a:pt x="275510" y="348572"/>
                </a:lnTo>
                <a:lnTo>
                  <a:pt x="280417" y="334937"/>
                </a:lnTo>
                <a:lnTo>
                  <a:pt x="280652" y="312697"/>
                </a:lnTo>
                <a:lnTo>
                  <a:pt x="280619" y="308508"/>
                </a:lnTo>
                <a:lnTo>
                  <a:pt x="354335" y="308508"/>
                </a:lnTo>
                <a:lnTo>
                  <a:pt x="343809" y="291458"/>
                </a:lnTo>
                <a:lnTo>
                  <a:pt x="325851" y="269036"/>
                </a:lnTo>
                <a:close/>
              </a:path>
              <a:path w="367029" h="367029">
                <a:moveTo>
                  <a:pt x="55930" y="85801"/>
                </a:moveTo>
                <a:lnTo>
                  <a:pt x="15019" y="108927"/>
                </a:lnTo>
                <a:lnTo>
                  <a:pt x="6172" y="132054"/>
                </a:lnTo>
                <a:lnTo>
                  <a:pt x="37123" y="157173"/>
                </a:lnTo>
                <a:lnTo>
                  <a:pt x="56948" y="170559"/>
                </a:lnTo>
                <a:lnTo>
                  <a:pt x="74203" y="176722"/>
                </a:lnTo>
                <a:lnTo>
                  <a:pt x="97447" y="180174"/>
                </a:lnTo>
                <a:lnTo>
                  <a:pt x="90171" y="203137"/>
                </a:lnTo>
                <a:lnTo>
                  <a:pt x="99938" y="253271"/>
                </a:lnTo>
                <a:lnTo>
                  <a:pt x="133977" y="274662"/>
                </a:lnTo>
                <a:lnTo>
                  <a:pt x="160667" y="276351"/>
                </a:lnTo>
                <a:lnTo>
                  <a:pt x="167928" y="275964"/>
                </a:lnTo>
                <a:lnTo>
                  <a:pt x="174745" y="274708"/>
                </a:lnTo>
                <a:lnTo>
                  <a:pt x="180934" y="272446"/>
                </a:lnTo>
                <a:lnTo>
                  <a:pt x="186309" y="269036"/>
                </a:lnTo>
                <a:lnTo>
                  <a:pt x="325851" y="269036"/>
                </a:lnTo>
                <a:lnTo>
                  <a:pt x="290085" y="228425"/>
                </a:lnTo>
                <a:lnTo>
                  <a:pt x="261874" y="202717"/>
                </a:lnTo>
                <a:lnTo>
                  <a:pt x="258950" y="189604"/>
                </a:lnTo>
                <a:lnTo>
                  <a:pt x="252852" y="175455"/>
                </a:lnTo>
                <a:lnTo>
                  <a:pt x="243784" y="160846"/>
                </a:lnTo>
                <a:lnTo>
                  <a:pt x="231952" y="146354"/>
                </a:lnTo>
                <a:lnTo>
                  <a:pt x="253076" y="130301"/>
                </a:lnTo>
                <a:lnTo>
                  <a:pt x="215341" y="130301"/>
                </a:lnTo>
                <a:lnTo>
                  <a:pt x="201971" y="120190"/>
                </a:lnTo>
                <a:lnTo>
                  <a:pt x="188621" y="112428"/>
                </a:lnTo>
                <a:lnTo>
                  <a:pt x="175741" y="107183"/>
                </a:lnTo>
                <a:lnTo>
                  <a:pt x="163779" y="104622"/>
                </a:lnTo>
                <a:lnTo>
                  <a:pt x="151870" y="90787"/>
                </a:lnTo>
                <a:lnTo>
                  <a:pt x="147159" y="85877"/>
                </a:lnTo>
                <a:lnTo>
                  <a:pt x="57988" y="85877"/>
                </a:lnTo>
                <a:lnTo>
                  <a:pt x="56680" y="85813"/>
                </a:lnTo>
                <a:lnTo>
                  <a:pt x="55930" y="85801"/>
                </a:lnTo>
                <a:close/>
              </a:path>
              <a:path w="367029" h="367029">
                <a:moveTo>
                  <a:pt x="290068" y="55587"/>
                </a:moveTo>
                <a:lnTo>
                  <a:pt x="215341" y="130301"/>
                </a:lnTo>
                <a:lnTo>
                  <a:pt x="253076" y="130301"/>
                </a:lnTo>
                <a:lnTo>
                  <a:pt x="316547" y="82067"/>
                </a:lnTo>
                <a:lnTo>
                  <a:pt x="290068" y="55587"/>
                </a:lnTo>
                <a:close/>
              </a:path>
              <a:path w="367029" h="367029">
                <a:moveTo>
                  <a:pt x="0" y="0"/>
                </a:moveTo>
                <a:lnTo>
                  <a:pt x="11693" y="29238"/>
                </a:lnTo>
                <a:lnTo>
                  <a:pt x="21631" y="47929"/>
                </a:lnTo>
                <a:lnTo>
                  <a:pt x="35250" y="64125"/>
                </a:lnTo>
                <a:lnTo>
                  <a:pt x="57988" y="85877"/>
                </a:lnTo>
                <a:lnTo>
                  <a:pt x="147159" y="85877"/>
                </a:lnTo>
                <a:lnTo>
                  <a:pt x="105714" y="47256"/>
                </a:lnTo>
                <a:lnTo>
                  <a:pt x="67428" y="21999"/>
                </a:lnTo>
                <a:lnTo>
                  <a:pt x="9261" y="1425"/>
                </a:lnTo>
                <a:lnTo>
                  <a:pt x="0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18" name="object 18"/>
          <p:cNvSpPr txBox="1"/>
          <p:nvPr/>
        </p:nvSpPr>
        <p:spPr>
          <a:xfrm>
            <a:off x="1884292" y="2155047"/>
            <a:ext cx="2450961" cy="181775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L="11252" algn="ctr">
              <a:spcBef>
                <a:spcPts val="97"/>
              </a:spcBef>
            </a:pPr>
            <a:r>
              <a:rPr sz="1100" b="1" dirty="0">
                <a:latin typeface="Northwoods" panose="02000503000000020004" pitchFamily="50" charset="0"/>
                <a:cs typeface="Montserrat"/>
              </a:rPr>
              <a:t>Viljelijöiden </a:t>
            </a:r>
            <a:r>
              <a:rPr sz="1100" b="1" spc="4" dirty="0">
                <a:latin typeface="Northwoods" panose="02000503000000020004" pitchFamily="50" charset="0"/>
                <a:cs typeface="Montserrat"/>
              </a:rPr>
              <a:t>perustama</a:t>
            </a:r>
            <a:r>
              <a:rPr sz="1100" b="1" spc="-35" dirty="0">
                <a:latin typeface="Northwoods" panose="02000503000000020004" pitchFamily="50" charset="0"/>
                <a:cs typeface="Montserrat"/>
              </a:rPr>
              <a:t> </a:t>
            </a:r>
            <a:r>
              <a:rPr sz="1100" b="1" spc="4" dirty="0">
                <a:latin typeface="Northwoods" panose="02000503000000020004" pitchFamily="50" charset="0"/>
                <a:cs typeface="Montserrat"/>
              </a:rPr>
              <a:t>1982</a:t>
            </a:r>
            <a:endParaRPr sz="1100" dirty="0">
              <a:latin typeface="Northwoods" panose="02000503000000020004" pitchFamily="50" charset="0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84620" y="4002710"/>
            <a:ext cx="2050649" cy="372559"/>
          </a:xfrm>
          <a:prstGeom prst="rect">
            <a:avLst/>
          </a:prstGeom>
        </p:spPr>
        <p:txBody>
          <a:bodyPr vert="horz" wrap="square" lIns="0" tIns="10689" rIns="0" bIns="0" rtlCol="0">
            <a:spAutoFit/>
          </a:bodyPr>
          <a:lstStyle/>
          <a:p>
            <a:pPr marL="521539" marR="4501" indent="-510850">
              <a:lnSpc>
                <a:spcPct val="107900"/>
              </a:lnSpc>
              <a:spcBef>
                <a:spcPts val="84"/>
              </a:spcBef>
            </a:pPr>
            <a:r>
              <a:rPr sz="1100" b="1" dirty="0">
                <a:latin typeface="Northwoods" panose="02000503000000020004" pitchFamily="50" charset="0"/>
                <a:cs typeface="Montserrat"/>
              </a:rPr>
              <a:t>Puutarha- ja</a:t>
            </a:r>
            <a:r>
              <a:rPr sz="1100" b="1" spc="-31" dirty="0">
                <a:latin typeface="Northwoods" panose="02000503000000020004" pitchFamily="50" charset="0"/>
                <a:cs typeface="Montserrat"/>
              </a:rPr>
              <a:t> </a:t>
            </a:r>
            <a:r>
              <a:rPr sz="1100" b="1" spc="4" dirty="0">
                <a:latin typeface="Northwoods" panose="02000503000000020004" pitchFamily="50" charset="0"/>
                <a:cs typeface="Montserrat"/>
              </a:rPr>
              <a:t>metsämarjat,  luomumarjat</a:t>
            </a:r>
            <a:endParaRPr sz="1100" dirty="0">
              <a:latin typeface="Northwoods" panose="02000503000000020004" pitchFamily="50" charset="0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57694" y="5929529"/>
            <a:ext cx="1743491" cy="189753"/>
          </a:xfrm>
          <a:prstGeom prst="rect">
            <a:avLst/>
          </a:prstGeom>
        </p:spPr>
        <p:txBody>
          <a:bodyPr vert="horz" wrap="square" lIns="0" tIns="10689" rIns="0" bIns="0" rtlCol="0">
            <a:spAutoFit/>
          </a:bodyPr>
          <a:lstStyle/>
          <a:p>
            <a:pPr marL="574425" marR="4501" indent="-563735">
              <a:lnSpc>
                <a:spcPct val="107900"/>
              </a:lnSpc>
              <a:spcBef>
                <a:spcPts val="84"/>
              </a:spcBef>
            </a:pPr>
            <a:r>
              <a:rPr lang="fi-FI" sz="1100" b="1" spc="4" dirty="0">
                <a:latin typeface="Northwoods" panose="02000503000000020004" pitchFamily="50" charset="0"/>
                <a:cs typeface="Montserrat"/>
              </a:rPr>
              <a:t>Viljelysopimuksia</a:t>
            </a:r>
            <a:r>
              <a:rPr sz="1100" b="1" dirty="0">
                <a:latin typeface="Northwoods" panose="02000503000000020004" pitchFamily="50" charset="0"/>
                <a:cs typeface="Montserrat"/>
              </a:rPr>
              <a:t> </a:t>
            </a:r>
            <a:r>
              <a:rPr lang="fi-FI" sz="1100" b="1" spc="4" dirty="0">
                <a:latin typeface="Northwoods" panose="02000503000000020004" pitchFamily="50" charset="0"/>
                <a:cs typeface="Montserrat"/>
              </a:rPr>
              <a:t>300</a:t>
            </a:r>
            <a:endParaRPr sz="1100" dirty="0">
              <a:latin typeface="Northwoods" panose="02000503000000020004" pitchFamily="50" charset="0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1373" y="2142714"/>
            <a:ext cx="2329254" cy="385383"/>
          </a:xfrm>
          <a:prstGeom prst="rect">
            <a:avLst/>
          </a:prstGeom>
        </p:spPr>
        <p:txBody>
          <a:bodyPr vert="horz" wrap="square" lIns="0" tIns="10689" rIns="0" bIns="0" rtlCol="0">
            <a:spAutoFit/>
          </a:bodyPr>
          <a:lstStyle/>
          <a:p>
            <a:pPr marL="352194" marR="4501" indent="-341504" algn="ctr">
              <a:lnSpc>
                <a:spcPct val="107800"/>
              </a:lnSpc>
              <a:spcBef>
                <a:spcPts val="84"/>
              </a:spcBef>
            </a:pPr>
            <a:r>
              <a:rPr sz="1100" b="1" spc="4" dirty="0">
                <a:latin typeface="Northwoods" panose="02000503000000020004" pitchFamily="50" charset="0"/>
                <a:cs typeface="Montserrat"/>
              </a:rPr>
              <a:t>Marja-alueen</a:t>
            </a:r>
            <a:r>
              <a:rPr sz="1100" b="1" spc="-71" dirty="0">
                <a:latin typeface="Northwoods" panose="02000503000000020004" pitchFamily="50" charset="0"/>
                <a:cs typeface="Montserrat"/>
              </a:rPr>
              <a:t> </a:t>
            </a:r>
            <a:r>
              <a:rPr sz="1100" b="1" spc="-4" dirty="0">
                <a:latin typeface="Northwoods" panose="02000503000000020004" pitchFamily="50" charset="0"/>
                <a:cs typeface="Montserrat"/>
              </a:rPr>
              <a:t>keskellä</a:t>
            </a:r>
            <a:endParaRPr lang="fi-FI" sz="1100" b="1" spc="-4" dirty="0">
              <a:latin typeface="Northwoods" panose="02000503000000020004" pitchFamily="50" charset="0"/>
              <a:cs typeface="Montserrat"/>
            </a:endParaRPr>
          </a:p>
          <a:p>
            <a:pPr marL="352194" marR="4501" indent="-341504" algn="ctr">
              <a:lnSpc>
                <a:spcPct val="107800"/>
              </a:lnSpc>
              <a:spcBef>
                <a:spcPts val="84"/>
              </a:spcBef>
            </a:pPr>
            <a:r>
              <a:rPr sz="1100" b="1" spc="4" dirty="0">
                <a:latin typeface="Northwoods" panose="02000503000000020004" pitchFamily="50" charset="0"/>
                <a:cs typeface="Montserrat"/>
              </a:rPr>
              <a:t>Suonenjoella</a:t>
            </a:r>
            <a:endParaRPr sz="1100" dirty="0">
              <a:latin typeface="Northwoods" panose="02000503000000020004" pitchFamily="50" charset="0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8386" y="4002730"/>
            <a:ext cx="1395229" cy="372559"/>
          </a:xfrm>
          <a:prstGeom prst="rect">
            <a:avLst/>
          </a:prstGeom>
        </p:spPr>
        <p:txBody>
          <a:bodyPr vert="horz" wrap="square" lIns="0" tIns="10689" rIns="0" bIns="0" rtlCol="0">
            <a:spAutoFit/>
          </a:bodyPr>
          <a:lstStyle/>
          <a:p>
            <a:pPr marL="137277" marR="4501" indent="-126587">
              <a:lnSpc>
                <a:spcPct val="107900"/>
              </a:lnSpc>
              <a:spcBef>
                <a:spcPts val="84"/>
              </a:spcBef>
            </a:pPr>
            <a:r>
              <a:rPr sz="1100" b="1" spc="4" dirty="0">
                <a:latin typeface="Northwoods" panose="02000503000000020004" pitchFamily="50" charset="0"/>
                <a:cs typeface="Montserrat"/>
              </a:rPr>
              <a:t>Marjase</a:t>
            </a:r>
            <a:r>
              <a:rPr sz="1100" b="1" spc="-27" dirty="0">
                <a:latin typeface="Northwoods" panose="02000503000000020004" pitchFamily="50" charset="0"/>
                <a:cs typeface="Montserrat"/>
              </a:rPr>
              <a:t>k</a:t>
            </a:r>
            <a:r>
              <a:rPr sz="1100" b="1" dirty="0">
                <a:latin typeface="Northwoods" panose="02000503000000020004" pitchFamily="50" charset="0"/>
                <a:cs typeface="Montserrat"/>
              </a:rPr>
              <a:t>oitu</a:t>
            </a:r>
            <a:r>
              <a:rPr sz="1100" b="1" spc="-18" dirty="0">
                <a:latin typeface="Northwoods" panose="02000503000000020004" pitchFamily="50" charset="0"/>
                <a:cs typeface="Montserrat"/>
              </a:rPr>
              <a:t>k</a:t>
            </a:r>
            <a:r>
              <a:rPr sz="1100" b="1" spc="4" dirty="0">
                <a:latin typeface="Northwoods" panose="02000503000000020004" pitchFamily="50" charset="0"/>
                <a:cs typeface="Montserrat"/>
              </a:rPr>
              <a:t>se</a:t>
            </a:r>
            <a:r>
              <a:rPr sz="1100" b="1" spc="9" dirty="0">
                <a:latin typeface="Northwoods" panose="02000503000000020004" pitchFamily="50" charset="0"/>
                <a:cs typeface="Montserrat"/>
              </a:rPr>
              <a:t>t</a:t>
            </a:r>
            <a:r>
              <a:rPr sz="1100" b="1" dirty="0">
                <a:latin typeface="Northwoods" panose="02000503000000020004" pitchFamily="50" charset="0"/>
                <a:cs typeface="Montserrat"/>
              </a:rPr>
              <a:t>,  pureet,</a:t>
            </a:r>
            <a:r>
              <a:rPr sz="1100" b="1" spc="-13" dirty="0">
                <a:latin typeface="Northwoods" panose="02000503000000020004" pitchFamily="50" charset="0"/>
                <a:cs typeface="Montserrat"/>
              </a:rPr>
              <a:t> </a:t>
            </a:r>
            <a:r>
              <a:rPr sz="1100" b="1" dirty="0">
                <a:latin typeface="Northwoods" panose="02000503000000020004" pitchFamily="50" charset="0"/>
                <a:cs typeface="Montserrat"/>
              </a:rPr>
              <a:t>jäätelö</a:t>
            </a:r>
            <a:endParaRPr sz="1100" dirty="0">
              <a:latin typeface="Northwoods" panose="02000503000000020004" pitchFamily="50" charset="0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12582" y="5929529"/>
            <a:ext cx="1566837" cy="545977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L="11252" algn="ctr">
              <a:spcBef>
                <a:spcPts val="97"/>
              </a:spcBef>
            </a:pPr>
            <a:r>
              <a:rPr lang="fi-FI" sz="1100" b="1" dirty="0">
                <a:latin typeface="Northwoods" panose="02000503000000020004" pitchFamily="50" charset="0"/>
                <a:cs typeface="Montserrat"/>
              </a:rPr>
              <a:t>30</a:t>
            </a:r>
            <a:r>
              <a:rPr sz="1100" b="1" spc="-40" dirty="0">
                <a:latin typeface="Northwoods" panose="02000503000000020004" pitchFamily="50" charset="0"/>
                <a:cs typeface="Montserrat"/>
              </a:rPr>
              <a:t> </a:t>
            </a:r>
            <a:r>
              <a:rPr sz="1100" b="1" spc="-4" dirty="0">
                <a:latin typeface="Northwoods" panose="02000503000000020004" pitchFamily="50" charset="0"/>
                <a:cs typeface="Montserrat"/>
              </a:rPr>
              <a:t>työntekijää</a:t>
            </a:r>
            <a:endParaRPr lang="fi-FI" sz="1100" b="1" spc="-4" dirty="0">
              <a:latin typeface="Northwoods" panose="02000503000000020004" pitchFamily="50" charset="0"/>
              <a:cs typeface="Montserrat"/>
            </a:endParaRPr>
          </a:p>
          <a:p>
            <a:pPr marL="11252" algn="ctr">
              <a:spcBef>
                <a:spcPts val="97"/>
              </a:spcBef>
            </a:pPr>
            <a:r>
              <a:rPr lang="fi-FI" sz="1100" b="1" spc="4" dirty="0">
                <a:latin typeface="Northwoods" panose="02000503000000020004" pitchFamily="50" charset="0"/>
                <a:cs typeface="Montserrat"/>
              </a:rPr>
              <a:t>10</a:t>
            </a:r>
            <a:r>
              <a:rPr lang="fi-FI" sz="1100" b="1" spc="-18" dirty="0">
                <a:latin typeface="Northwoods" panose="02000503000000020004" pitchFamily="50" charset="0"/>
                <a:cs typeface="Montserrat"/>
              </a:rPr>
              <a:t> </a:t>
            </a:r>
            <a:r>
              <a:rPr lang="fi-FI" sz="1100" b="1" spc="-4" dirty="0">
                <a:latin typeface="Northwoods" panose="02000503000000020004" pitchFamily="50" charset="0"/>
                <a:cs typeface="Montserrat"/>
              </a:rPr>
              <a:t>kausityöntekijää</a:t>
            </a:r>
            <a:endParaRPr lang="fi-FI" sz="1100" dirty="0">
              <a:latin typeface="Northwoods" panose="02000503000000020004" pitchFamily="50" charset="0"/>
              <a:cs typeface="Montserrat"/>
            </a:endParaRPr>
          </a:p>
          <a:p>
            <a:pPr marL="11252" algn="ctr">
              <a:spcBef>
                <a:spcPts val="97"/>
              </a:spcBef>
            </a:pPr>
            <a:endParaRPr sz="1100" dirty="0">
              <a:latin typeface="Northwoods" panose="02000503000000020004" pitchFamily="50" charset="0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64961" y="2155090"/>
            <a:ext cx="2208038" cy="533153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L="11252" algn="ctr">
              <a:spcBef>
                <a:spcPts val="97"/>
              </a:spcBef>
            </a:pPr>
            <a:r>
              <a:rPr lang="fi-FI" sz="1100" b="1" spc="-4" dirty="0">
                <a:latin typeface="Northwoods" panose="02000503000000020004" pitchFamily="50" charset="0"/>
                <a:cs typeface="Montserrat"/>
              </a:rPr>
              <a:t>10 milj € </a:t>
            </a:r>
            <a:r>
              <a:rPr lang="fi-FI" sz="1100" spc="-4" dirty="0">
                <a:latin typeface="Northwoods" panose="02000503000000020004" pitchFamily="50" charset="0"/>
                <a:cs typeface="Montserrat"/>
              </a:rPr>
              <a:t>2010</a:t>
            </a:r>
            <a:br>
              <a:rPr lang="fi-FI" sz="1100" b="1" spc="-4" dirty="0">
                <a:latin typeface="Northwoods" panose="02000503000000020004" pitchFamily="50" charset="0"/>
                <a:cs typeface="Montserrat"/>
              </a:rPr>
            </a:br>
            <a:r>
              <a:rPr lang="fi-FI" sz="1100" b="1" spc="-4" dirty="0">
                <a:latin typeface="Northwoods" panose="02000503000000020004" pitchFamily="50" charset="0"/>
                <a:cs typeface="Montserrat"/>
              </a:rPr>
              <a:t>24 milj € </a:t>
            </a:r>
            <a:r>
              <a:rPr lang="fi-FI" sz="1100" spc="-4" dirty="0">
                <a:latin typeface="Northwoods" panose="02000503000000020004" pitchFamily="50" charset="0"/>
                <a:cs typeface="Montserrat"/>
              </a:rPr>
              <a:t>2021</a:t>
            </a:r>
            <a:endParaRPr lang="fi-FI" sz="1100" b="1" spc="-4" dirty="0">
              <a:latin typeface="Northwoods" panose="02000503000000020004" pitchFamily="50" charset="0"/>
              <a:cs typeface="Montserrat"/>
            </a:endParaRPr>
          </a:p>
          <a:p>
            <a:pPr marL="11252" algn="ctr">
              <a:spcBef>
                <a:spcPts val="97"/>
              </a:spcBef>
            </a:pPr>
            <a:r>
              <a:rPr lang="fi-FI" sz="1100" b="1" spc="-4" dirty="0">
                <a:latin typeface="Northwoods" panose="02000503000000020004" pitchFamily="50" charset="0"/>
                <a:cs typeface="Montserrat"/>
              </a:rPr>
              <a:t>Liikevaihdon kehitys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86648" y="5929529"/>
            <a:ext cx="1502121" cy="351052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L="11252" algn="ctr">
              <a:spcBef>
                <a:spcPts val="97"/>
              </a:spcBef>
            </a:pPr>
            <a:r>
              <a:rPr lang="fi-FI" sz="1100" b="1" spc="4" dirty="0">
                <a:latin typeface="Northwoods" panose="02000503000000020004" pitchFamily="50" charset="0"/>
                <a:cs typeface="Montserrat"/>
              </a:rPr>
              <a:t>Vastuullinen marjayritys</a:t>
            </a:r>
            <a:endParaRPr sz="1100" dirty="0">
              <a:latin typeface="Northwoods" panose="02000503000000020004" pitchFamily="50" charset="0"/>
              <a:cs typeface="Montserra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47228" y="1451896"/>
            <a:ext cx="104642" cy="247541"/>
          </a:xfrm>
          <a:custGeom>
            <a:avLst/>
            <a:gdLst/>
            <a:ahLst/>
            <a:cxnLst/>
            <a:rect l="l" t="t" r="r" b="b"/>
            <a:pathLst>
              <a:path w="118109" h="279400">
                <a:moveTo>
                  <a:pt x="117919" y="0"/>
                </a:moveTo>
                <a:lnTo>
                  <a:pt x="0" y="0"/>
                </a:lnTo>
                <a:lnTo>
                  <a:pt x="0" y="278879"/>
                </a:lnTo>
                <a:lnTo>
                  <a:pt x="117919" y="278879"/>
                </a:lnTo>
                <a:lnTo>
                  <a:pt x="117919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28" name="object 28"/>
          <p:cNvSpPr/>
          <p:nvPr/>
        </p:nvSpPr>
        <p:spPr>
          <a:xfrm>
            <a:off x="9019213" y="1417027"/>
            <a:ext cx="104642" cy="282421"/>
          </a:xfrm>
          <a:custGeom>
            <a:avLst/>
            <a:gdLst/>
            <a:ahLst/>
            <a:cxnLst/>
            <a:rect l="l" t="t" r="r" b="b"/>
            <a:pathLst>
              <a:path w="118109" h="318769">
                <a:moveTo>
                  <a:pt x="117919" y="0"/>
                </a:moveTo>
                <a:lnTo>
                  <a:pt x="0" y="0"/>
                </a:lnTo>
                <a:lnTo>
                  <a:pt x="0" y="318236"/>
                </a:lnTo>
                <a:lnTo>
                  <a:pt x="117919" y="318236"/>
                </a:lnTo>
                <a:lnTo>
                  <a:pt x="117919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29" name="object 29"/>
          <p:cNvSpPr/>
          <p:nvPr/>
        </p:nvSpPr>
        <p:spPr>
          <a:xfrm>
            <a:off x="9187022" y="1336149"/>
            <a:ext cx="104642" cy="365122"/>
          </a:xfrm>
          <a:custGeom>
            <a:avLst/>
            <a:gdLst/>
            <a:ahLst/>
            <a:cxnLst/>
            <a:rect l="l" t="t" r="r" b="b"/>
            <a:pathLst>
              <a:path w="118109" h="412114">
                <a:moveTo>
                  <a:pt x="117919" y="0"/>
                </a:moveTo>
                <a:lnTo>
                  <a:pt x="0" y="0"/>
                </a:lnTo>
                <a:lnTo>
                  <a:pt x="0" y="411797"/>
                </a:lnTo>
                <a:lnTo>
                  <a:pt x="117919" y="411797"/>
                </a:lnTo>
                <a:lnTo>
                  <a:pt x="117919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30" name="object 30"/>
          <p:cNvSpPr/>
          <p:nvPr/>
        </p:nvSpPr>
        <p:spPr>
          <a:xfrm>
            <a:off x="9359007" y="1237527"/>
            <a:ext cx="104642" cy="461887"/>
          </a:xfrm>
          <a:custGeom>
            <a:avLst/>
            <a:gdLst/>
            <a:ahLst/>
            <a:cxnLst/>
            <a:rect l="l" t="t" r="r" b="b"/>
            <a:pathLst>
              <a:path w="118109" h="521335">
                <a:moveTo>
                  <a:pt x="117919" y="0"/>
                </a:moveTo>
                <a:lnTo>
                  <a:pt x="0" y="0"/>
                </a:lnTo>
                <a:lnTo>
                  <a:pt x="0" y="520852"/>
                </a:lnTo>
                <a:lnTo>
                  <a:pt x="117919" y="520852"/>
                </a:lnTo>
                <a:lnTo>
                  <a:pt x="117919" y="0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 sz="1595" dirty="0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51A7B7CD-671F-4657-B43A-5618D5CFC833}"/>
              </a:ext>
            </a:extLst>
          </p:cNvPr>
          <p:cNvSpPr txBox="1"/>
          <p:nvPr/>
        </p:nvSpPr>
        <p:spPr>
          <a:xfrm>
            <a:off x="8591314" y="169548"/>
            <a:ext cx="312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4000" dirty="0">
                <a:solidFill>
                  <a:srgbClr val="DB2230"/>
                </a:solidFill>
                <a:latin typeface="Poster Brush Slanted" pitchFamily="2" charset="77"/>
              </a:rPr>
              <a:t>MARJAYRITYS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8F37D3B2-81CB-2143-8819-E17EA185DC8C}"/>
              </a:ext>
            </a:extLst>
          </p:cNvPr>
          <p:cNvSpPr/>
          <p:nvPr/>
        </p:nvSpPr>
        <p:spPr>
          <a:xfrm>
            <a:off x="2589409" y="959157"/>
            <a:ext cx="1040796" cy="1040796"/>
          </a:xfrm>
          <a:custGeom>
            <a:avLst/>
            <a:gdLst/>
            <a:ahLst/>
            <a:cxnLst/>
            <a:rect l="l" t="t" r="r" b="b"/>
            <a:pathLst>
              <a:path w="1174750" h="1174750">
                <a:moveTo>
                  <a:pt x="587336" y="0"/>
                </a:moveTo>
                <a:lnTo>
                  <a:pt x="539165" y="1947"/>
                </a:lnTo>
                <a:lnTo>
                  <a:pt x="492066" y="7687"/>
                </a:lnTo>
                <a:lnTo>
                  <a:pt x="446191" y="17069"/>
                </a:lnTo>
                <a:lnTo>
                  <a:pt x="401690" y="29943"/>
                </a:lnTo>
                <a:lnTo>
                  <a:pt x="358716" y="46156"/>
                </a:lnTo>
                <a:lnTo>
                  <a:pt x="317419" y="65559"/>
                </a:lnTo>
                <a:lnTo>
                  <a:pt x="277950" y="87998"/>
                </a:lnTo>
                <a:lnTo>
                  <a:pt x="240460" y="113324"/>
                </a:lnTo>
                <a:lnTo>
                  <a:pt x="205101" y="141385"/>
                </a:lnTo>
                <a:lnTo>
                  <a:pt x="172024" y="172031"/>
                </a:lnTo>
                <a:lnTo>
                  <a:pt x="141380" y="205109"/>
                </a:lnTo>
                <a:lnTo>
                  <a:pt x="113320" y="240468"/>
                </a:lnTo>
                <a:lnTo>
                  <a:pt x="87995" y="277959"/>
                </a:lnTo>
                <a:lnTo>
                  <a:pt x="65556" y="317429"/>
                </a:lnTo>
                <a:lnTo>
                  <a:pt x="46154" y="358726"/>
                </a:lnTo>
                <a:lnTo>
                  <a:pt x="29942" y="401702"/>
                </a:lnTo>
                <a:lnTo>
                  <a:pt x="17069" y="446202"/>
                </a:lnTo>
                <a:lnTo>
                  <a:pt x="7687" y="492078"/>
                </a:lnTo>
                <a:lnTo>
                  <a:pt x="1946" y="539177"/>
                </a:lnTo>
                <a:lnTo>
                  <a:pt x="0" y="587349"/>
                </a:lnTo>
                <a:lnTo>
                  <a:pt x="1946" y="635519"/>
                </a:lnTo>
                <a:lnTo>
                  <a:pt x="7687" y="682617"/>
                </a:lnTo>
                <a:lnTo>
                  <a:pt x="17069" y="728491"/>
                </a:lnTo>
                <a:lnTo>
                  <a:pt x="29942" y="772990"/>
                </a:lnTo>
                <a:lnTo>
                  <a:pt x="46154" y="815964"/>
                </a:lnTo>
                <a:lnTo>
                  <a:pt x="65556" y="857261"/>
                </a:lnTo>
                <a:lnTo>
                  <a:pt x="87995" y="896730"/>
                </a:lnTo>
                <a:lnTo>
                  <a:pt x="113320" y="934220"/>
                </a:lnTo>
                <a:lnTo>
                  <a:pt x="141380" y="969579"/>
                </a:lnTo>
                <a:lnTo>
                  <a:pt x="172024" y="1002657"/>
                </a:lnTo>
                <a:lnTo>
                  <a:pt x="205101" y="1033301"/>
                </a:lnTo>
                <a:lnTo>
                  <a:pt x="240460" y="1061362"/>
                </a:lnTo>
                <a:lnTo>
                  <a:pt x="277950" y="1086688"/>
                </a:lnTo>
                <a:lnTo>
                  <a:pt x="317419" y="1109127"/>
                </a:lnTo>
                <a:lnTo>
                  <a:pt x="358716" y="1128529"/>
                </a:lnTo>
                <a:lnTo>
                  <a:pt x="401690" y="1144743"/>
                </a:lnTo>
                <a:lnTo>
                  <a:pt x="446191" y="1157616"/>
                </a:lnTo>
                <a:lnTo>
                  <a:pt x="492066" y="1166999"/>
                </a:lnTo>
                <a:lnTo>
                  <a:pt x="539165" y="1172739"/>
                </a:lnTo>
                <a:lnTo>
                  <a:pt x="587336" y="1174686"/>
                </a:lnTo>
                <a:lnTo>
                  <a:pt x="635508" y="1172739"/>
                </a:lnTo>
                <a:lnTo>
                  <a:pt x="682607" y="1166999"/>
                </a:lnTo>
                <a:lnTo>
                  <a:pt x="728482" y="1157616"/>
                </a:lnTo>
                <a:lnTo>
                  <a:pt x="772983" y="1144743"/>
                </a:lnTo>
                <a:lnTo>
                  <a:pt x="815957" y="1128529"/>
                </a:lnTo>
                <a:lnTo>
                  <a:pt x="857254" y="1109127"/>
                </a:lnTo>
                <a:lnTo>
                  <a:pt x="896723" y="1086688"/>
                </a:lnTo>
                <a:lnTo>
                  <a:pt x="934213" y="1061362"/>
                </a:lnTo>
                <a:lnTo>
                  <a:pt x="969571" y="1033301"/>
                </a:lnTo>
                <a:lnTo>
                  <a:pt x="1002649" y="1002657"/>
                </a:lnTo>
                <a:lnTo>
                  <a:pt x="1033293" y="969579"/>
                </a:lnTo>
                <a:lnTo>
                  <a:pt x="1061353" y="934220"/>
                </a:lnTo>
                <a:lnTo>
                  <a:pt x="1086678" y="896730"/>
                </a:lnTo>
                <a:lnTo>
                  <a:pt x="1109117" y="857261"/>
                </a:lnTo>
                <a:lnTo>
                  <a:pt x="1128518" y="815964"/>
                </a:lnTo>
                <a:lnTo>
                  <a:pt x="1144731" y="772990"/>
                </a:lnTo>
                <a:lnTo>
                  <a:pt x="1157604" y="728491"/>
                </a:lnTo>
                <a:lnTo>
                  <a:pt x="1166986" y="682617"/>
                </a:lnTo>
                <a:lnTo>
                  <a:pt x="1172726" y="635519"/>
                </a:lnTo>
                <a:lnTo>
                  <a:pt x="1174673" y="587349"/>
                </a:lnTo>
                <a:lnTo>
                  <a:pt x="1172726" y="539177"/>
                </a:lnTo>
                <a:lnTo>
                  <a:pt x="1166986" y="492078"/>
                </a:lnTo>
                <a:lnTo>
                  <a:pt x="1157604" y="446202"/>
                </a:lnTo>
                <a:lnTo>
                  <a:pt x="1144731" y="401702"/>
                </a:lnTo>
                <a:lnTo>
                  <a:pt x="1128518" y="358726"/>
                </a:lnTo>
                <a:lnTo>
                  <a:pt x="1109117" y="317429"/>
                </a:lnTo>
                <a:lnTo>
                  <a:pt x="1086678" y="277959"/>
                </a:lnTo>
                <a:lnTo>
                  <a:pt x="1061353" y="240468"/>
                </a:lnTo>
                <a:lnTo>
                  <a:pt x="1033293" y="205109"/>
                </a:lnTo>
                <a:lnTo>
                  <a:pt x="1002649" y="172031"/>
                </a:lnTo>
                <a:lnTo>
                  <a:pt x="969571" y="141385"/>
                </a:lnTo>
                <a:lnTo>
                  <a:pt x="934213" y="113324"/>
                </a:lnTo>
                <a:lnTo>
                  <a:pt x="896723" y="87998"/>
                </a:lnTo>
                <a:lnTo>
                  <a:pt x="857254" y="65559"/>
                </a:lnTo>
                <a:lnTo>
                  <a:pt x="815957" y="46156"/>
                </a:lnTo>
                <a:lnTo>
                  <a:pt x="772983" y="29943"/>
                </a:lnTo>
                <a:lnTo>
                  <a:pt x="728482" y="17069"/>
                </a:lnTo>
                <a:lnTo>
                  <a:pt x="682607" y="7687"/>
                </a:lnTo>
                <a:lnTo>
                  <a:pt x="635508" y="1947"/>
                </a:lnTo>
                <a:lnTo>
                  <a:pt x="587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95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8A0DFC-6225-BE49-AD67-55629F39EC6F}"/>
              </a:ext>
            </a:extLst>
          </p:cNvPr>
          <p:cNvGrpSpPr/>
          <p:nvPr/>
        </p:nvGrpSpPr>
        <p:grpSpPr>
          <a:xfrm>
            <a:off x="2753520" y="1091808"/>
            <a:ext cx="751840" cy="704215"/>
            <a:chOff x="3111586" y="1312251"/>
            <a:chExt cx="751840" cy="704215"/>
          </a:xfrm>
        </p:grpSpPr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B9439499-9181-D647-A712-D085232834BC}"/>
                </a:ext>
              </a:extLst>
            </p:cNvPr>
            <p:cNvSpPr/>
            <p:nvPr/>
          </p:nvSpPr>
          <p:spPr>
            <a:xfrm>
              <a:off x="3649210" y="1688931"/>
              <a:ext cx="139700" cy="1397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7B997CCA-4B83-EB40-834B-EA08D70DE3A3}"/>
                </a:ext>
              </a:extLst>
            </p:cNvPr>
            <p:cNvSpPr/>
            <p:nvPr/>
          </p:nvSpPr>
          <p:spPr>
            <a:xfrm>
              <a:off x="3293610" y="1638131"/>
              <a:ext cx="139700" cy="139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5">
              <a:extLst>
                <a:ext uri="{FF2B5EF4-FFF2-40B4-BE49-F238E27FC236}">
                  <a16:creationId xmlns:a16="http://schemas.microsoft.com/office/drawing/2014/main" id="{97685C3D-7E48-C54F-8419-037EEE5934F4}"/>
                </a:ext>
              </a:extLst>
            </p:cNvPr>
            <p:cNvSpPr/>
            <p:nvPr/>
          </p:nvSpPr>
          <p:spPr>
            <a:xfrm>
              <a:off x="3128510" y="1701631"/>
              <a:ext cx="139700" cy="139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26">
              <a:extLst>
                <a:ext uri="{FF2B5EF4-FFF2-40B4-BE49-F238E27FC236}">
                  <a16:creationId xmlns:a16="http://schemas.microsoft.com/office/drawing/2014/main" id="{B7D4D610-F484-184C-AD48-CD71E4BB0897}"/>
                </a:ext>
              </a:extLst>
            </p:cNvPr>
            <p:cNvSpPr/>
            <p:nvPr/>
          </p:nvSpPr>
          <p:spPr>
            <a:xfrm>
              <a:off x="3111586" y="1312251"/>
              <a:ext cx="751840" cy="704215"/>
            </a:xfrm>
            <a:custGeom>
              <a:avLst/>
              <a:gdLst/>
              <a:ahLst/>
              <a:cxnLst/>
              <a:rect l="l" t="t" r="r" b="b"/>
              <a:pathLst>
                <a:path w="751839" h="704214">
                  <a:moveTo>
                    <a:pt x="339772" y="220141"/>
                  </a:moveTo>
                  <a:lnTo>
                    <a:pt x="312127" y="220141"/>
                  </a:lnTo>
                  <a:lnTo>
                    <a:pt x="392658" y="407847"/>
                  </a:lnTo>
                  <a:lnTo>
                    <a:pt x="327837" y="466356"/>
                  </a:lnTo>
                  <a:lnTo>
                    <a:pt x="234734" y="481876"/>
                  </a:lnTo>
                  <a:lnTo>
                    <a:pt x="192263" y="498838"/>
                  </a:lnTo>
                  <a:lnTo>
                    <a:pt x="168833" y="530517"/>
                  </a:lnTo>
                  <a:lnTo>
                    <a:pt x="89954" y="546227"/>
                  </a:lnTo>
                  <a:lnTo>
                    <a:pt x="43300" y="566531"/>
                  </a:lnTo>
                  <a:lnTo>
                    <a:pt x="20955" y="605828"/>
                  </a:lnTo>
                  <a:lnTo>
                    <a:pt x="0" y="703592"/>
                  </a:lnTo>
                  <a:lnTo>
                    <a:pt x="301485" y="703592"/>
                  </a:lnTo>
                  <a:lnTo>
                    <a:pt x="328282" y="569595"/>
                  </a:lnTo>
                  <a:lnTo>
                    <a:pt x="362534" y="559130"/>
                  </a:lnTo>
                  <a:lnTo>
                    <a:pt x="364337" y="558050"/>
                  </a:lnTo>
                  <a:lnTo>
                    <a:pt x="428574" y="494474"/>
                  </a:lnTo>
                  <a:lnTo>
                    <a:pt x="456051" y="494474"/>
                  </a:lnTo>
                  <a:lnTo>
                    <a:pt x="447040" y="472655"/>
                  </a:lnTo>
                  <a:lnTo>
                    <a:pt x="455139" y="443229"/>
                  </a:lnTo>
                  <a:lnTo>
                    <a:pt x="452107" y="415582"/>
                  </a:lnTo>
                  <a:lnTo>
                    <a:pt x="444836" y="394678"/>
                  </a:lnTo>
                  <a:lnTo>
                    <a:pt x="442413" y="389851"/>
                  </a:lnTo>
                  <a:lnTo>
                    <a:pt x="412572" y="389851"/>
                  </a:lnTo>
                  <a:lnTo>
                    <a:pt x="339772" y="220141"/>
                  </a:lnTo>
                  <a:close/>
                </a:path>
                <a:path w="751839" h="704214">
                  <a:moveTo>
                    <a:pt x="632879" y="529082"/>
                  </a:moveTo>
                  <a:lnTo>
                    <a:pt x="438670" y="529082"/>
                  </a:lnTo>
                  <a:lnTo>
                    <a:pt x="435140" y="530707"/>
                  </a:lnTo>
                  <a:lnTo>
                    <a:pt x="430314" y="536333"/>
                  </a:lnTo>
                  <a:lnTo>
                    <a:pt x="429247" y="540067"/>
                  </a:lnTo>
                  <a:lnTo>
                    <a:pt x="429818" y="543725"/>
                  </a:lnTo>
                  <a:lnTo>
                    <a:pt x="434251" y="560978"/>
                  </a:lnTo>
                  <a:lnTo>
                    <a:pt x="443218" y="580278"/>
                  </a:lnTo>
                  <a:lnTo>
                    <a:pt x="457313" y="598374"/>
                  </a:lnTo>
                  <a:lnTo>
                    <a:pt x="477126" y="612013"/>
                  </a:lnTo>
                  <a:lnTo>
                    <a:pt x="514934" y="703592"/>
                  </a:lnTo>
                  <a:lnTo>
                    <a:pt x="542417" y="703592"/>
                  </a:lnTo>
                  <a:lnTo>
                    <a:pt x="507060" y="617982"/>
                  </a:lnTo>
                  <a:lnTo>
                    <a:pt x="727056" y="617982"/>
                  </a:lnTo>
                  <a:lnTo>
                    <a:pt x="719442" y="591515"/>
                  </a:lnTo>
                  <a:lnTo>
                    <a:pt x="709042" y="564036"/>
                  </a:lnTo>
                  <a:lnTo>
                    <a:pt x="691248" y="544544"/>
                  </a:lnTo>
                  <a:lnTo>
                    <a:pt x="665910" y="532929"/>
                  </a:lnTo>
                  <a:lnTo>
                    <a:pt x="632879" y="529082"/>
                  </a:lnTo>
                  <a:close/>
                </a:path>
                <a:path w="751839" h="704214">
                  <a:moveTo>
                    <a:pt x="727056" y="617982"/>
                  </a:moveTo>
                  <a:lnTo>
                    <a:pt x="574040" y="617982"/>
                  </a:lnTo>
                  <a:lnTo>
                    <a:pt x="605116" y="703592"/>
                  </a:lnTo>
                  <a:lnTo>
                    <a:pt x="751687" y="703592"/>
                  </a:lnTo>
                  <a:lnTo>
                    <a:pt x="727056" y="617982"/>
                  </a:lnTo>
                  <a:close/>
                </a:path>
                <a:path w="751839" h="704214">
                  <a:moveTo>
                    <a:pt x="456051" y="494474"/>
                  </a:moveTo>
                  <a:lnTo>
                    <a:pt x="428574" y="494474"/>
                  </a:lnTo>
                  <a:lnTo>
                    <a:pt x="442861" y="529082"/>
                  </a:lnTo>
                  <a:lnTo>
                    <a:pt x="470344" y="529082"/>
                  </a:lnTo>
                  <a:lnTo>
                    <a:pt x="456051" y="494474"/>
                  </a:lnTo>
                  <a:close/>
                </a:path>
                <a:path w="751839" h="704214">
                  <a:moveTo>
                    <a:pt x="427418" y="378777"/>
                  </a:moveTo>
                  <a:lnTo>
                    <a:pt x="423581" y="379933"/>
                  </a:lnTo>
                  <a:lnTo>
                    <a:pt x="412572" y="389851"/>
                  </a:lnTo>
                  <a:lnTo>
                    <a:pt x="442413" y="389851"/>
                  </a:lnTo>
                  <a:lnTo>
                    <a:pt x="440220" y="385483"/>
                  </a:lnTo>
                  <a:lnTo>
                    <a:pt x="438289" y="382181"/>
                  </a:lnTo>
                  <a:lnTo>
                    <a:pt x="434987" y="379933"/>
                  </a:lnTo>
                  <a:lnTo>
                    <a:pt x="427418" y="378777"/>
                  </a:lnTo>
                  <a:close/>
                </a:path>
                <a:path w="751839" h="704214">
                  <a:moveTo>
                    <a:pt x="239128" y="0"/>
                  </a:moveTo>
                  <a:lnTo>
                    <a:pt x="226263" y="5562"/>
                  </a:lnTo>
                  <a:lnTo>
                    <a:pt x="223278" y="13030"/>
                  </a:lnTo>
                  <a:lnTo>
                    <a:pt x="238696" y="48996"/>
                  </a:lnTo>
                  <a:lnTo>
                    <a:pt x="23952" y="140893"/>
                  </a:lnTo>
                  <a:lnTo>
                    <a:pt x="21056" y="144729"/>
                  </a:lnTo>
                  <a:lnTo>
                    <a:pt x="19926" y="153670"/>
                  </a:lnTo>
                  <a:lnTo>
                    <a:pt x="21755" y="158102"/>
                  </a:lnTo>
                  <a:lnTo>
                    <a:pt x="92913" y="213106"/>
                  </a:lnTo>
                  <a:lnTo>
                    <a:pt x="83261" y="301777"/>
                  </a:lnTo>
                  <a:lnTo>
                    <a:pt x="85191" y="306184"/>
                  </a:lnTo>
                  <a:lnTo>
                    <a:pt x="91046" y="310527"/>
                  </a:lnTo>
                  <a:lnTo>
                    <a:pt x="93700" y="311365"/>
                  </a:lnTo>
                  <a:lnTo>
                    <a:pt x="98069" y="311365"/>
                  </a:lnTo>
                  <a:lnTo>
                    <a:pt x="99771" y="311035"/>
                  </a:lnTo>
                  <a:lnTo>
                    <a:pt x="175907" y="278447"/>
                  </a:lnTo>
                  <a:lnTo>
                    <a:pt x="111353" y="278447"/>
                  </a:lnTo>
                  <a:lnTo>
                    <a:pt x="119418" y="204393"/>
                  </a:lnTo>
                  <a:lnTo>
                    <a:pt x="117563" y="200075"/>
                  </a:lnTo>
                  <a:lnTo>
                    <a:pt x="57950" y="153987"/>
                  </a:lnTo>
                  <a:lnTo>
                    <a:pt x="248716" y="72326"/>
                  </a:lnTo>
                  <a:lnTo>
                    <a:pt x="276365" y="72326"/>
                  </a:lnTo>
                  <a:lnTo>
                    <a:pt x="267208" y="50977"/>
                  </a:lnTo>
                  <a:lnTo>
                    <a:pt x="267233" y="50800"/>
                  </a:lnTo>
                  <a:lnTo>
                    <a:pt x="267081" y="50444"/>
                  </a:lnTo>
                  <a:lnTo>
                    <a:pt x="266928" y="50342"/>
                  </a:lnTo>
                  <a:lnTo>
                    <a:pt x="246621" y="3009"/>
                  </a:lnTo>
                  <a:lnTo>
                    <a:pt x="239128" y="0"/>
                  </a:lnTo>
                  <a:close/>
                </a:path>
                <a:path w="751839" h="704214">
                  <a:moveTo>
                    <a:pt x="276365" y="72326"/>
                  </a:moveTo>
                  <a:lnTo>
                    <a:pt x="248716" y="72326"/>
                  </a:lnTo>
                  <a:lnTo>
                    <a:pt x="302120" y="196811"/>
                  </a:lnTo>
                  <a:lnTo>
                    <a:pt x="111353" y="278447"/>
                  </a:lnTo>
                  <a:lnTo>
                    <a:pt x="175907" y="278447"/>
                  </a:lnTo>
                  <a:lnTo>
                    <a:pt x="312127" y="220141"/>
                  </a:lnTo>
                  <a:lnTo>
                    <a:pt x="339772" y="220141"/>
                  </a:lnTo>
                  <a:lnTo>
                    <a:pt x="276365" y="72326"/>
                  </a:lnTo>
                  <a:close/>
                </a:path>
              </a:pathLst>
            </a:custGeom>
            <a:solidFill>
              <a:srgbClr val="ED1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8">
            <a:extLst>
              <a:ext uri="{FF2B5EF4-FFF2-40B4-BE49-F238E27FC236}">
                <a16:creationId xmlns:a16="http://schemas.microsoft.com/office/drawing/2014/main" id="{88728A14-5B84-BE4A-8253-69FCAB723F8F}"/>
              </a:ext>
            </a:extLst>
          </p:cNvPr>
          <p:cNvSpPr/>
          <p:nvPr/>
        </p:nvSpPr>
        <p:spPr>
          <a:xfrm>
            <a:off x="8646925" y="2849951"/>
            <a:ext cx="1044110" cy="10441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E36FE7F6-1BF7-2649-A015-1DC50B902AD4}"/>
              </a:ext>
            </a:extLst>
          </p:cNvPr>
          <p:cNvSpPr/>
          <p:nvPr/>
        </p:nvSpPr>
        <p:spPr>
          <a:xfrm>
            <a:off x="5727755" y="4966900"/>
            <a:ext cx="736491" cy="679605"/>
          </a:xfrm>
          <a:custGeom>
            <a:avLst/>
            <a:gdLst/>
            <a:ahLst/>
            <a:cxnLst/>
            <a:rect l="l" t="t" r="r" b="b"/>
            <a:pathLst>
              <a:path w="772795" h="713104">
                <a:moveTo>
                  <a:pt x="516674" y="0"/>
                </a:moveTo>
                <a:lnTo>
                  <a:pt x="497645" y="3840"/>
                </a:lnTo>
                <a:lnTo>
                  <a:pt x="482107" y="14316"/>
                </a:lnTo>
                <a:lnTo>
                  <a:pt x="471632" y="29853"/>
                </a:lnTo>
                <a:lnTo>
                  <a:pt x="467791" y="48882"/>
                </a:lnTo>
                <a:lnTo>
                  <a:pt x="471632" y="67910"/>
                </a:lnTo>
                <a:lnTo>
                  <a:pt x="482107" y="83448"/>
                </a:lnTo>
                <a:lnTo>
                  <a:pt x="497645" y="93923"/>
                </a:lnTo>
                <a:lnTo>
                  <a:pt x="516674" y="97764"/>
                </a:lnTo>
                <a:lnTo>
                  <a:pt x="535702" y="93923"/>
                </a:lnTo>
                <a:lnTo>
                  <a:pt x="551240" y="83448"/>
                </a:lnTo>
                <a:lnTo>
                  <a:pt x="561715" y="67910"/>
                </a:lnTo>
                <a:lnTo>
                  <a:pt x="565556" y="48882"/>
                </a:lnTo>
                <a:lnTo>
                  <a:pt x="561715" y="29853"/>
                </a:lnTo>
                <a:lnTo>
                  <a:pt x="551240" y="14316"/>
                </a:lnTo>
                <a:lnTo>
                  <a:pt x="535702" y="3840"/>
                </a:lnTo>
                <a:lnTo>
                  <a:pt x="516674" y="0"/>
                </a:lnTo>
                <a:close/>
              </a:path>
              <a:path w="772795" h="713104">
                <a:moveTo>
                  <a:pt x="509282" y="621664"/>
                </a:moveTo>
                <a:lnTo>
                  <a:pt x="263461" y="621664"/>
                </a:lnTo>
                <a:lnTo>
                  <a:pt x="276402" y="700404"/>
                </a:lnTo>
                <a:lnTo>
                  <a:pt x="301645" y="705484"/>
                </a:lnTo>
                <a:lnTo>
                  <a:pt x="328588" y="710564"/>
                </a:lnTo>
                <a:lnTo>
                  <a:pt x="356982" y="713104"/>
                </a:lnTo>
                <a:lnTo>
                  <a:pt x="416032" y="713104"/>
                </a:lnTo>
                <a:lnTo>
                  <a:pt x="444309" y="710564"/>
                </a:lnTo>
                <a:lnTo>
                  <a:pt x="471157" y="705484"/>
                </a:lnTo>
                <a:lnTo>
                  <a:pt x="496328" y="700404"/>
                </a:lnTo>
                <a:lnTo>
                  <a:pt x="509282" y="621664"/>
                </a:lnTo>
                <a:close/>
              </a:path>
              <a:path w="772795" h="713104">
                <a:moveTo>
                  <a:pt x="338645" y="474344"/>
                </a:moveTo>
                <a:lnTo>
                  <a:pt x="278798" y="487044"/>
                </a:lnTo>
                <a:lnTo>
                  <a:pt x="238535" y="508634"/>
                </a:lnTo>
                <a:lnTo>
                  <a:pt x="202321" y="570864"/>
                </a:lnTo>
                <a:lnTo>
                  <a:pt x="199148" y="606424"/>
                </a:lnTo>
                <a:lnTo>
                  <a:pt x="199148" y="666114"/>
                </a:lnTo>
                <a:lnTo>
                  <a:pt x="212530" y="675004"/>
                </a:lnTo>
                <a:lnTo>
                  <a:pt x="227809" y="682624"/>
                </a:lnTo>
                <a:lnTo>
                  <a:pt x="244836" y="690244"/>
                </a:lnTo>
                <a:lnTo>
                  <a:pt x="263461" y="696594"/>
                </a:lnTo>
                <a:lnTo>
                  <a:pt x="263461" y="621664"/>
                </a:lnTo>
                <a:lnTo>
                  <a:pt x="569201" y="621664"/>
                </a:lnTo>
                <a:lnTo>
                  <a:pt x="569201" y="606424"/>
                </a:lnTo>
                <a:lnTo>
                  <a:pt x="566661" y="569594"/>
                </a:lnTo>
                <a:lnTo>
                  <a:pt x="556183" y="536574"/>
                </a:lnTo>
                <a:lnTo>
                  <a:pt x="533482" y="508634"/>
                </a:lnTo>
                <a:lnTo>
                  <a:pt x="494270" y="487044"/>
                </a:lnTo>
                <a:lnTo>
                  <a:pt x="488270" y="485774"/>
                </a:lnTo>
                <a:lnTo>
                  <a:pt x="373685" y="485774"/>
                </a:lnTo>
                <a:lnTo>
                  <a:pt x="361438" y="483234"/>
                </a:lnTo>
                <a:lnTo>
                  <a:pt x="349730" y="479424"/>
                </a:lnTo>
                <a:lnTo>
                  <a:pt x="338645" y="474344"/>
                </a:lnTo>
                <a:close/>
              </a:path>
              <a:path w="772795" h="713104">
                <a:moveTo>
                  <a:pt x="569201" y="621664"/>
                </a:moveTo>
                <a:lnTo>
                  <a:pt x="509282" y="621664"/>
                </a:lnTo>
                <a:lnTo>
                  <a:pt x="509282" y="696594"/>
                </a:lnTo>
                <a:lnTo>
                  <a:pt x="526344" y="691514"/>
                </a:lnTo>
                <a:lnTo>
                  <a:pt x="542094" y="683894"/>
                </a:lnTo>
                <a:lnTo>
                  <a:pt x="556418" y="677544"/>
                </a:lnTo>
                <a:lnTo>
                  <a:pt x="569201" y="669924"/>
                </a:lnTo>
                <a:lnTo>
                  <a:pt x="569201" y="621664"/>
                </a:lnTo>
                <a:close/>
              </a:path>
              <a:path w="772795" h="713104">
                <a:moveTo>
                  <a:pt x="207131" y="502284"/>
                </a:moveTo>
                <a:lnTo>
                  <a:pt x="70078" y="502284"/>
                </a:lnTo>
                <a:lnTo>
                  <a:pt x="83007" y="581024"/>
                </a:lnTo>
                <a:lnTo>
                  <a:pt x="103882" y="584834"/>
                </a:lnTo>
                <a:lnTo>
                  <a:pt x="149110" y="592454"/>
                </a:lnTo>
                <a:lnTo>
                  <a:pt x="173164" y="593724"/>
                </a:lnTo>
                <a:lnTo>
                  <a:pt x="183426" y="541654"/>
                </a:lnTo>
                <a:lnTo>
                  <a:pt x="207131" y="502284"/>
                </a:lnTo>
                <a:close/>
              </a:path>
              <a:path w="772795" h="713104">
                <a:moveTo>
                  <a:pt x="531876" y="354964"/>
                </a:moveTo>
                <a:lnTo>
                  <a:pt x="524459" y="354964"/>
                </a:lnTo>
                <a:lnTo>
                  <a:pt x="517436" y="356234"/>
                </a:lnTo>
                <a:lnTo>
                  <a:pt x="510794" y="357504"/>
                </a:lnTo>
                <a:lnTo>
                  <a:pt x="510904" y="360044"/>
                </a:lnTo>
                <a:lnTo>
                  <a:pt x="510959" y="363854"/>
                </a:lnTo>
                <a:lnTo>
                  <a:pt x="508299" y="389254"/>
                </a:lnTo>
                <a:lnTo>
                  <a:pt x="500681" y="413384"/>
                </a:lnTo>
                <a:lnTo>
                  <a:pt x="488649" y="434974"/>
                </a:lnTo>
                <a:lnTo>
                  <a:pt x="472744" y="454024"/>
                </a:lnTo>
                <a:lnTo>
                  <a:pt x="533846" y="476884"/>
                </a:lnTo>
                <a:lnTo>
                  <a:pt x="570738" y="509904"/>
                </a:lnTo>
                <a:lnTo>
                  <a:pt x="589284" y="550544"/>
                </a:lnTo>
                <a:lnTo>
                  <a:pt x="595350" y="593724"/>
                </a:lnTo>
                <a:lnTo>
                  <a:pt x="620578" y="592454"/>
                </a:lnTo>
                <a:lnTo>
                  <a:pt x="644831" y="589914"/>
                </a:lnTo>
                <a:lnTo>
                  <a:pt x="667943" y="586104"/>
                </a:lnTo>
                <a:lnTo>
                  <a:pt x="689749" y="581024"/>
                </a:lnTo>
                <a:lnTo>
                  <a:pt x="702678" y="502284"/>
                </a:lnTo>
                <a:lnTo>
                  <a:pt x="766991" y="502284"/>
                </a:lnTo>
                <a:lnTo>
                  <a:pt x="763818" y="450214"/>
                </a:lnTo>
                <a:lnTo>
                  <a:pt x="727606" y="387984"/>
                </a:lnTo>
                <a:lnTo>
                  <a:pt x="687348" y="367664"/>
                </a:lnTo>
                <a:lnTo>
                  <a:pt x="681363" y="366394"/>
                </a:lnTo>
                <a:lnTo>
                  <a:pt x="579767" y="366394"/>
                </a:lnTo>
                <a:lnTo>
                  <a:pt x="554740" y="363854"/>
                </a:lnTo>
                <a:lnTo>
                  <a:pt x="542993" y="360044"/>
                </a:lnTo>
                <a:lnTo>
                  <a:pt x="531876" y="354964"/>
                </a:lnTo>
                <a:close/>
              </a:path>
              <a:path w="772795" h="713104">
                <a:moveTo>
                  <a:pt x="145249" y="354964"/>
                </a:moveTo>
                <a:lnTo>
                  <a:pt x="85408" y="367664"/>
                </a:lnTo>
                <a:lnTo>
                  <a:pt x="45149" y="387984"/>
                </a:lnTo>
                <a:lnTo>
                  <a:pt x="8938" y="450214"/>
                </a:lnTo>
                <a:lnTo>
                  <a:pt x="5765" y="546734"/>
                </a:lnTo>
                <a:lnTo>
                  <a:pt x="19141" y="555624"/>
                </a:lnTo>
                <a:lnTo>
                  <a:pt x="34421" y="563244"/>
                </a:lnTo>
                <a:lnTo>
                  <a:pt x="51451" y="570864"/>
                </a:lnTo>
                <a:lnTo>
                  <a:pt x="70078" y="577214"/>
                </a:lnTo>
                <a:lnTo>
                  <a:pt x="70078" y="502284"/>
                </a:lnTo>
                <a:lnTo>
                  <a:pt x="207131" y="502284"/>
                </a:lnTo>
                <a:lnTo>
                  <a:pt x="207895" y="501014"/>
                </a:lnTo>
                <a:lnTo>
                  <a:pt x="246752" y="471804"/>
                </a:lnTo>
                <a:lnTo>
                  <a:pt x="300177" y="454024"/>
                </a:lnTo>
                <a:lnTo>
                  <a:pt x="284196" y="434974"/>
                </a:lnTo>
                <a:lnTo>
                  <a:pt x="272108" y="413384"/>
                </a:lnTo>
                <a:lnTo>
                  <a:pt x="264456" y="389254"/>
                </a:lnTo>
                <a:lnTo>
                  <a:pt x="262052" y="366394"/>
                </a:lnTo>
                <a:lnTo>
                  <a:pt x="192989" y="366394"/>
                </a:lnTo>
                <a:lnTo>
                  <a:pt x="168043" y="363854"/>
                </a:lnTo>
                <a:lnTo>
                  <a:pt x="156334" y="360044"/>
                </a:lnTo>
                <a:lnTo>
                  <a:pt x="145249" y="354964"/>
                </a:lnTo>
                <a:close/>
              </a:path>
              <a:path w="772795" h="713104">
                <a:moveTo>
                  <a:pt x="766991" y="502284"/>
                </a:moveTo>
                <a:lnTo>
                  <a:pt x="702678" y="502284"/>
                </a:lnTo>
                <a:lnTo>
                  <a:pt x="702678" y="577214"/>
                </a:lnTo>
                <a:lnTo>
                  <a:pt x="721303" y="570864"/>
                </a:lnTo>
                <a:lnTo>
                  <a:pt x="738330" y="563244"/>
                </a:lnTo>
                <a:lnTo>
                  <a:pt x="753609" y="555624"/>
                </a:lnTo>
                <a:lnTo>
                  <a:pt x="766991" y="546734"/>
                </a:lnTo>
                <a:lnTo>
                  <a:pt x="766991" y="502284"/>
                </a:lnTo>
                <a:close/>
              </a:path>
              <a:path w="772795" h="713104">
                <a:moveTo>
                  <a:pt x="434263" y="474344"/>
                </a:moveTo>
                <a:lnTo>
                  <a:pt x="423148" y="479424"/>
                </a:lnTo>
                <a:lnTo>
                  <a:pt x="411405" y="483234"/>
                </a:lnTo>
                <a:lnTo>
                  <a:pt x="399121" y="485774"/>
                </a:lnTo>
                <a:lnTo>
                  <a:pt x="488270" y="485774"/>
                </a:lnTo>
                <a:lnTo>
                  <a:pt x="434263" y="474344"/>
                </a:lnTo>
                <a:close/>
              </a:path>
              <a:path w="772795" h="713104">
                <a:moveTo>
                  <a:pt x="386372" y="266064"/>
                </a:moveTo>
                <a:lnTo>
                  <a:pt x="348158" y="273684"/>
                </a:lnTo>
                <a:lnTo>
                  <a:pt x="316949" y="294004"/>
                </a:lnTo>
                <a:lnTo>
                  <a:pt x="295905" y="325754"/>
                </a:lnTo>
                <a:lnTo>
                  <a:pt x="288188" y="363854"/>
                </a:lnTo>
                <a:lnTo>
                  <a:pt x="295905" y="401954"/>
                </a:lnTo>
                <a:lnTo>
                  <a:pt x="316949" y="433704"/>
                </a:lnTo>
                <a:lnTo>
                  <a:pt x="348158" y="454024"/>
                </a:lnTo>
                <a:lnTo>
                  <a:pt x="386372" y="461644"/>
                </a:lnTo>
                <a:lnTo>
                  <a:pt x="424589" y="454024"/>
                </a:lnTo>
                <a:lnTo>
                  <a:pt x="455793" y="433704"/>
                </a:lnTo>
                <a:lnTo>
                  <a:pt x="476829" y="401954"/>
                </a:lnTo>
                <a:lnTo>
                  <a:pt x="484543" y="363854"/>
                </a:lnTo>
                <a:lnTo>
                  <a:pt x="476829" y="325754"/>
                </a:lnTo>
                <a:lnTo>
                  <a:pt x="455793" y="294004"/>
                </a:lnTo>
                <a:lnTo>
                  <a:pt x="424589" y="273684"/>
                </a:lnTo>
                <a:lnTo>
                  <a:pt x="386372" y="266064"/>
                </a:lnTo>
                <a:close/>
              </a:path>
              <a:path w="772795" h="713104">
                <a:moveTo>
                  <a:pt x="248297" y="354964"/>
                </a:moveTo>
                <a:lnTo>
                  <a:pt x="240868" y="354964"/>
                </a:lnTo>
                <a:lnTo>
                  <a:pt x="229758" y="360044"/>
                </a:lnTo>
                <a:lnTo>
                  <a:pt x="218014" y="363854"/>
                </a:lnTo>
                <a:lnTo>
                  <a:pt x="192989" y="366394"/>
                </a:lnTo>
                <a:lnTo>
                  <a:pt x="262052" y="366394"/>
                </a:lnTo>
                <a:lnTo>
                  <a:pt x="261785" y="363854"/>
                </a:lnTo>
                <a:lnTo>
                  <a:pt x="261840" y="360044"/>
                </a:lnTo>
                <a:lnTo>
                  <a:pt x="261950" y="357504"/>
                </a:lnTo>
                <a:lnTo>
                  <a:pt x="255308" y="356234"/>
                </a:lnTo>
                <a:lnTo>
                  <a:pt x="248297" y="354964"/>
                </a:lnTo>
                <a:close/>
              </a:path>
              <a:path w="772795" h="713104">
                <a:moveTo>
                  <a:pt x="627507" y="354964"/>
                </a:moveTo>
                <a:lnTo>
                  <a:pt x="616422" y="360044"/>
                </a:lnTo>
                <a:lnTo>
                  <a:pt x="604713" y="363854"/>
                </a:lnTo>
                <a:lnTo>
                  <a:pt x="579767" y="366394"/>
                </a:lnTo>
                <a:lnTo>
                  <a:pt x="681363" y="366394"/>
                </a:lnTo>
                <a:lnTo>
                  <a:pt x="627507" y="354964"/>
                </a:lnTo>
                <a:close/>
              </a:path>
              <a:path w="772795" h="713104">
                <a:moveTo>
                  <a:pt x="82523" y="283844"/>
                </a:moveTo>
                <a:lnTo>
                  <a:pt x="41948" y="283844"/>
                </a:lnTo>
                <a:lnTo>
                  <a:pt x="51015" y="339724"/>
                </a:lnTo>
                <a:lnTo>
                  <a:pt x="59470" y="340994"/>
                </a:lnTo>
                <a:lnTo>
                  <a:pt x="68225" y="343534"/>
                </a:lnTo>
                <a:lnTo>
                  <a:pt x="86550" y="346074"/>
                </a:lnTo>
                <a:lnTo>
                  <a:pt x="94671" y="343534"/>
                </a:lnTo>
                <a:lnTo>
                  <a:pt x="103201" y="342264"/>
                </a:lnTo>
                <a:lnTo>
                  <a:pt x="112162" y="339724"/>
                </a:lnTo>
                <a:lnTo>
                  <a:pt x="121577" y="338454"/>
                </a:lnTo>
                <a:lnTo>
                  <a:pt x="102363" y="319404"/>
                </a:lnTo>
                <a:lnTo>
                  <a:pt x="87680" y="297814"/>
                </a:lnTo>
                <a:lnTo>
                  <a:pt x="82523" y="283844"/>
                </a:lnTo>
                <a:close/>
              </a:path>
              <a:path w="772795" h="713104">
                <a:moveTo>
                  <a:pt x="679551" y="180974"/>
                </a:moveTo>
                <a:lnTo>
                  <a:pt x="687247" y="196214"/>
                </a:lnTo>
                <a:lnTo>
                  <a:pt x="692959" y="211454"/>
                </a:lnTo>
                <a:lnTo>
                  <a:pt x="696514" y="226694"/>
                </a:lnTo>
                <a:lnTo>
                  <a:pt x="697738" y="244474"/>
                </a:lnTo>
                <a:lnTo>
                  <a:pt x="694438" y="272414"/>
                </a:lnTo>
                <a:lnTo>
                  <a:pt x="685058" y="297814"/>
                </a:lnTo>
                <a:lnTo>
                  <a:pt x="670375" y="319404"/>
                </a:lnTo>
                <a:lnTo>
                  <a:pt x="651167" y="338454"/>
                </a:lnTo>
                <a:lnTo>
                  <a:pt x="660581" y="339724"/>
                </a:lnTo>
                <a:lnTo>
                  <a:pt x="669540" y="342264"/>
                </a:lnTo>
                <a:lnTo>
                  <a:pt x="678066" y="343534"/>
                </a:lnTo>
                <a:lnTo>
                  <a:pt x="686181" y="346074"/>
                </a:lnTo>
                <a:lnTo>
                  <a:pt x="704516" y="343534"/>
                </a:lnTo>
                <a:lnTo>
                  <a:pt x="713273" y="340994"/>
                </a:lnTo>
                <a:lnTo>
                  <a:pt x="721728" y="339724"/>
                </a:lnTo>
                <a:lnTo>
                  <a:pt x="730783" y="283844"/>
                </a:lnTo>
                <a:lnTo>
                  <a:pt x="772731" y="283844"/>
                </a:lnTo>
                <a:lnTo>
                  <a:pt x="772613" y="272414"/>
                </a:lnTo>
                <a:lnTo>
                  <a:pt x="769789" y="241934"/>
                </a:lnTo>
                <a:lnTo>
                  <a:pt x="757121" y="213994"/>
                </a:lnTo>
                <a:lnTo>
                  <a:pt x="728963" y="193674"/>
                </a:lnTo>
                <a:lnTo>
                  <a:pt x="679551" y="180974"/>
                </a:lnTo>
                <a:close/>
              </a:path>
              <a:path w="772795" h="713104">
                <a:moveTo>
                  <a:pt x="192989" y="145414"/>
                </a:moveTo>
                <a:lnTo>
                  <a:pt x="154770" y="154304"/>
                </a:lnTo>
                <a:lnTo>
                  <a:pt x="123561" y="174624"/>
                </a:lnTo>
                <a:lnTo>
                  <a:pt x="102520" y="206374"/>
                </a:lnTo>
                <a:lnTo>
                  <a:pt x="94805" y="244474"/>
                </a:lnTo>
                <a:lnTo>
                  <a:pt x="102520" y="282574"/>
                </a:lnTo>
                <a:lnTo>
                  <a:pt x="123561" y="313054"/>
                </a:lnTo>
                <a:lnTo>
                  <a:pt x="154770" y="334644"/>
                </a:lnTo>
                <a:lnTo>
                  <a:pt x="192989" y="342264"/>
                </a:lnTo>
                <a:lnTo>
                  <a:pt x="231200" y="334644"/>
                </a:lnTo>
                <a:lnTo>
                  <a:pt x="262405" y="313054"/>
                </a:lnTo>
                <a:lnTo>
                  <a:pt x="283445" y="282574"/>
                </a:lnTo>
                <a:lnTo>
                  <a:pt x="291160" y="244474"/>
                </a:lnTo>
                <a:lnTo>
                  <a:pt x="283445" y="206374"/>
                </a:lnTo>
                <a:lnTo>
                  <a:pt x="262405" y="174624"/>
                </a:lnTo>
                <a:lnTo>
                  <a:pt x="231200" y="154304"/>
                </a:lnTo>
                <a:lnTo>
                  <a:pt x="192989" y="145414"/>
                </a:lnTo>
                <a:close/>
              </a:path>
              <a:path w="772795" h="713104">
                <a:moveTo>
                  <a:pt x="579767" y="145414"/>
                </a:moveTo>
                <a:lnTo>
                  <a:pt x="541555" y="154304"/>
                </a:lnTo>
                <a:lnTo>
                  <a:pt x="510351" y="174624"/>
                </a:lnTo>
                <a:lnTo>
                  <a:pt x="489311" y="206374"/>
                </a:lnTo>
                <a:lnTo>
                  <a:pt x="481596" y="244474"/>
                </a:lnTo>
                <a:lnTo>
                  <a:pt x="489311" y="282574"/>
                </a:lnTo>
                <a:lnTo>
                  <a:pt x="510351" y="313054"/>
                </a:lnTo>
                <a:lnTo>
                  <a:pt x="541555" y="334644"/>
                </a:lnTo>
                <a:lnTo>
                  <a:pt x="579767" y="342264"/>
                </a:lnTo>
                <a:lnTo>
                  <a:pt x="617988" y="334644"/>
                </a:lnTo>
                <a:lnTo>
                  <a:pt x="649201" y="313054"/>
                </a:lnTo>
                <a:lnTo>
                  <a:pt x="670246" y="282574"/>
                </a:lnTo>
                <a:lnTo>
                  <a:pt x="677964" y="244474"/>
                </a:lnTo>
                <a:lnTo>
                  <a:pt x="670246" y="206374"/>
                </a:lnTo>
                <a:lnTo>
                  <a:pt x="649201" y="174624"/>
                </a:lnTo>
                <a:lnTo>
                  <a:pt x="617988" y="154304"/>
                </a:lnTo>
                <a:lnTo>
                  <a:pt x="579767" y="145414"/>
                </a:lnTo>
                <a:close/>
              </a:path>
              <a:path w="772795" h="713104">
                <a:moveTo>
                  <a:pt x="93179" y="180974"/>
                </a:moveTo>
                <a:lnTo>
                  <a:pt x="43773" y="193674"/>
                </a:lnTo>
                <a:lnTo>
                  <a:pt x="2943" y="241934"/>
                </a:lnTo>
                <a:lnTo>
                  <a:pt x="0" y="318134"/>
                </a:lnTo>
                <a:lnTo>
                  <a:pt x="8954" y="323214"/>
                </a:lnTo>
                <a:lnTo>
                  <a:pt x="18983" y="328294"/>
                </a:lnTo>
                <a:lnTo>
                  <a:pt x="30007" y="332104"/>
                </a:lnTo>
                <a:lnTo>
                  <a:pt x="41948" y="337184"/>
                </a:lnTo>
                <a:lnTo>
                  <a:pt x="41948" y="283844"/>
                </a:lnTo>
                <a:lnTo>
                  <a:pt x="82523" y="283844"/>
                </a:lnTo>
                <a:lnTo>
                  <a:pt x="78303" y="272414"/>
                </a:lnTo>
                <a:lnTo>
                  <a:pt x="75006" y="244474"/>
                </a:lnTo>
                <a:lnTo>
                  <a:pt x="76229" y="226694"/>
                </a:lnTo>
                <a:lnTo>
                  <a:pt x="79782" y="211454"/>
                </a:lnTo>
                <a:lnTo>
                  <a:pt x="85491" y="196214"/>
                </a:lnTo>
                <a:lnTo>
                  <a:pt x="93179" y="180974"/>
                </a:lnTo>
                <a:close/>
              </a:path>
              <a:path w="772795" h="713104">
                <a:moveTo>
                  <a:pt x="772731" y="283844"/>
                </a:moveTo>
                <a:lnTo>
                  <a:pt x="730783" y="283844"/>
                </a:lnTo>
                <a:lnTo>
                  <a:pt x="730783" y="337184"/>
                </a:lnTo>
                <a:lnTo>
                  <a:pt x="742731" y="332104"/>
                </a:lnTo>
                <a:lnTo>
                  <a:pt x="753757" y="328294"/>
                </a:lnTo>
                <a:lnTo>
                  <a:pt x="763783" y="323214"/>
                </a:lnTo>
                <a:lnTo>
                  <a:pt x="772731" y="318134"/>
                </a:lnTo>
                <a:lnTo>
                  <a:pt x="772731" y="283844"/>
                </a:lnTo>
                <a:close/>
              </a:path>
              <a:path w="772795" h="713104">
                <a:moveTo>
                  <a:pt x="352298" y="180974"/>
                </a:moveTo>
                <a:lnTo>
                  <a:pt x="336715" y="183514"/>
                </a:lnTo>
                <a:lnTo>
                  <a:pt x="322837" y="186054"/>
                </a:lnTo>
                <a:lnTo>
                  <a:pt x="310564" y="189864"/>
                </a:lnTo>
                <a:lnTo>
                  <a:pt x="299796" y="193674"/>
                </a:lnTo>
                <a:lnTo>
                  <a:pt x="304547" y="206374"/>
                </a:lnTo>
                <a:lnTo>
                  <a:pt x="308041" y="217804"/>
                </a:lnTo>
                <a:lnTo>
                  <a:pt x="310197" y="230504"/>
                </a:lnTo>
                <a:lnTo>
                  <a:pt x="310800" y="241934"/>
                </a:lnTo>
                <a:lnTo>
                  <a:pt x="310888" y="245744"/>
                </a:lnTo>
                <a:lnTo>
                  <a:pt x="310616" y="253364"/>
                </a:lnTo>
                <a:lnTo>
                  <a:pt x="309681" y="260984"/>
                </a:lnTo>
                <a:lnTo>
                  <a:pt x="308153" y="269874"/>
                </a:lnTo>
                <a:lnTo>
                  <a:pt x="306057" y="277494"/>
                </a:lnTo>
                <a:lnTo>
                  <a:pt x="323130" y="264794"/>
                </a:lnTo>
                <a:lnTo>
                  <a:pt x="342476" y="254634"/>
                </a:lnTo>
                <a:lnTo>
                  <a:pt x="363691" y="248284"/>
                </a:lnTo>
                <a:lnTo>
                  <a:pt x="386372" y="245744"/>
                </a:lnTo>
                <a:lnTo>
                  <a:pt x="461868" y="245744"/>
                </a:lnTo>
                <a:lnTo>
                  <a:pt x="461822" y="244474"/>
                </a:lnTo>
                <a:lnTo>
                  <a:pt x="462547" y="230504"/>
                </a:lnTo>
                <a:lnTo>
                  <a:pt x="464667" y="217804"/>
                </a:lnTo>
                <a:lnTo>
                  <a:pt x="468102" y="206374"/>
                </a:lnTo>
                <a:lnTo>
                  <a:pt x="472770" y="194944"/>
                </a:lnTo>
                <a:lnTo>
                  <a:pt x="462036" y="189864"/>
                </a:lnTo>
                <a:lnTo>
                  <a:pt x="385724" y="189864"/>
                </a:lnTo>
                <a:lnTo>
                  <a:pt x="368258" y="187324"/>
                </a:lnTo>
                <a:lnTo>
                  <a:pt x="360060" y="184784"/>
                </a:lnTo>
                <a:lnTo>
                  <a:pt x="352298" y="180974"/>
                </a:lnTo>
                <a:close/>
              </a:path>
              <a:path w="772795" h="713104">
                <a:moveTo>
                  <a:pt x="461868" y="245744"/>
                </a:moveTo>
                <a:lnTo>
                  <a:pt x="386372" y="245744"/>
                </a:lnTo>
                <a:lnTo>
                  <a:pt x="409049" y="248284"/>
                </a:lnTo>
                <a:lnTo>
                  <a:pt x="430271" y="254634"/>
                </a:lnTo>
                <a:lnTo>
                  <a:pt x="449628" y="264794"/>
                </a:lnTo>
                <a:lnTo>
                  <a:pt x="466712" y="277494"/>
                </a:lnTo>
                <a:lnTo>
                  <a:pt x="464614" y="269874"/>
                </a:lnTo>
                <a:lnTo>
                  <a:pt x="463081" y="260984"/>
                </a:lnTo>
                <a:lnTo>
                  <a:pt x="462142" y="253364"/>
                </a:lnTo>
                <a:lnTo>
                  <a:pt x="461868" y="245744"/>
                </a:lnTo>
                <a:close/>
              </a:path>
              <a:path w="772795" h="713104">
                <a:moveTo>
                  <a:pt x="419239" y="180974"/>
                </a:moveTo>
                <a:lnTo>
                  <a:pt x="411457" y="184784"/>
                </a:lnTo>
                <a:lnTo>
                  <a:pt x="403239" y="187324"/>
                </a:lnTo>
                <a:lnTo>
                  <a:pt x="385724" y="189864"/>
                </a:lnTo>
                <a:lnTo>
                  <a:pt x="462036" y="189864"/>
                </a:lnTo>
                <a:lnTo>
                  <a:pt x="449619" y="186054"/>
                </a:lnTo>
                <a:lnTo>
                  <a:pt x="435395" y="183514"/>
                </a:lnTo>
                <a:lnTo>
                  <a:pt x="419239" y="180974"/>
                </a:lnTo>
                <a:close/>
              </a:path>
              <a:path w="772795" h="713104">
                <a:moveTo>
                  <a:pt x="234289" y="104774"/>
                </a:moveTo>
                <a:lnTo>
                  <a:pt x="227723" y="104774"/>
                </a:lnTo>
                <a:lnTo>
                  <a:pt x="221780" y="106044"/>
                </a:lnTo>
                <a:lnTo>
                  <a:pt x="216369" y="107314"/>
                </a:lnTo>
                <a:lnTo>
                  <a:pt x="216077" y="114934"/>
                </a:lnTo>
                <a:lnTo>
                  <a:pt x="215011" y="121284"/>
                </a:lnTo>
                <a:lnTo>
                  <a:pt x="213093" y="127634"/>
                </a:lnTo>
                <a:lnTo>
                  <a:pt x="235987" y="133984"/>
                </a:lnTo>
                <a:lnTo>
                  <a:pt x="256760" y="145414"/>
                </a:lnTo>
                <a:lnTo>
                  <a:pt x="274902" y="159384"/>
                </a:lnTo>
                <a:lnTo>
                  <a:pt x="289902" y="177164"/>
                </a:lnTo>
                <a:lnTo>
                  <a:pt x="291477" y="175894"/>
                </a:lnTo>
                <a:lnTo>
                  <a:pt x="298672" y="173354"/>
                </a:lnTo>
                <a:lnTo>
                  <a:pt x="306266" y="170814"/>
                </a:lnTo>
                <a:lnTo>
                  <a:pt x="314280" y="168274"/>
                </a:lnTo>
                <a:lnTo>
                  <a:pt x="322732" y="165734"/>
                </a:lnTo>
                <a:lnTo>
                  <a:pt x="312488" y="153034"/>
                </a:lnTo>
                <a:lnTo>
                  <a:pt x="304630" y="139064"/>
                </a:lnTo>
                <a:lnTo>
                  <a:pt x="299459" y="123824"/>
                </a:lnTo>
                <a:lnTo>
                  <a:pt x="297616" y="109854"/>
                </a:lnTo>
                <a:lnTo>
                  <a:pt x="249504" y="109854"/>
                </a:lnTo>
                <a:lnTo>
                  <a:pt x="241427" y="108584"/>
                </a:lnTo>
                <a:lnTo>
                  <a:pt x="234289" y="104774"/>
                </a:lnTo>
                <a:close/>
              </a:path>
              <a:path w="772795" h="713104">
                <a:moveTo>
                  <a:pt x="492823" y="104774"/>
                </a:moveTo>
                <a:lnTo>
                  <a:pt x="485902" y="104774"/>
                </a:lnTo>
                <a:lnTo>
                  <a:pt x="479717" y="106044"/>
                </a:lnTo>
                <a:lnTo>
                  <a:pt x="474116" y="107314"/>
                </a:lnTo>
                <a:lnTo>
                  <a:pt x="471860" y="123824"/>
                </a:lnTo>
                <a:lnTo>
                  <a:pt x="466696" y="139064"/>
                </a:lnTo>
                <a:lnTo>
                  <a:pt x="458918" y="153034"/>
                </a:lnTo>
                <a:lnTo>
                  <a:pt x="448818" y="165734"/>
                </a:lnTo>
                <a:lnTo>
                  <a:pt x="457754" y="168274"/>
                </a:lnTo>
                <a:lnTo>
                  <a:pt x="466156" y="170814"/>
                </a:lnTo>
                <a:lnTo>
                  <a:pt x="474049" y="173354"/>
                </a:lnTo>
                <a:lnTo>
                  <a:pt x="481457" y="177164"/>
                </a:lnTo>
                <a:lnTo>
                  <a:pt x="482587" y="177164"/>
                </a:lnTo>
                <a:lnTo>
                  <a:pt x="497600" y="159384"/>
                </a:lnTo>
                <a:lnTo>
                  <a:pt x="515794" y="145414"/>
                </a:lnTo>
                <a:lnTo>
                  <a:pt x="536651" y="133984"/>
                </a:lnTo>
                <a:lnTo>
                  <a:pt x="559650" y="127634"/>
                </a:lnTo>
                <a:lnTo>
                  <a:pt x="557682" y="121284"/>
                </a:lnTo>
                <a:lnTo>
                  <a:pt x="556615" y="113664"/>
                </a:lnTo>
                <a:lnTo>
                  <a:pt x="556463" y="109854"/>
                </a:lnTo>
                <a:lnTo>
                  <a:pt x="508076" y="109854"/>
                </a:lnTo>
                <a:lnTo>
                  <a:pt x="499973" y="108584"/>
                </a:lnTo>
                <a:lnTo>
                  <a:pt x="492823" y="104774"/>
                </a:lnTo>
                <a:close/>
              </a:path>
              <a:path w="772795" h="713104">
                <a:moveTo>
                  <a:pt x="385711" y="34924"/>
                </a:moveTo>
                <a:lnTo>
                  <a:pt x="358965" y="40004"/>
                </a:lnTo>
                <a:lnTo>
                  <a:pt x="337121" y="55244"/>
                </a:lnTo>
                <a:lnTo>
                  <a:pt x="322393" y="76834"/>
                </a:lnTo>
                <a:lnTo>
                  <a:pt x="316992" y="103504"/>
                </a:lnTo>
                <a:lnTo>
                  <a:pt x="322393" y="130174"/>
                </a:lnTo>
                <a:lnTo>
                  <a:pt x="337121" y="151764"/>
                </a:lnTo>
                <a:lnTo>
                  <a:pt x="358965" y="167004"/>
                </a:lnTo>
                <a:lnTo>
                  <a:pt x="385711" y="172084"/>
                </a:lnTo>
                <a:lnTo>
                  <a:pt x="412469" y="167004"/>
                </a:lnTo>
                <a:lnTo>
                  <a:pt x="434311" y="151764"/>
                </a:lnTo>
                <a:lnTo>
                  <a:pt x="449033" y="130174"/>
                </a:lnTo>
                <a:lnTo>
                  <a:pt x="454431" y="103504"/>
                </a:lnTo>
                <a:lnTo>
                  <a:pt x="449033" y="76834"/>
                </a:lnTo>
                <a:lnTo>
                  <a:pt x="434311" y="55244"/>
                </a:lnTo>
                <a:lnTo>
                  <a:pt x="412469" y="40004"/>
                </a:lnTo>
                <a:lnTo>
                  <a:pt x="385711" y="34924"/>
                </a:lnTo>
                <a:close/>
              </a:path>
              <a:path w="772795" h="713104">
                <a:moveTo>
                  <a:pt x="127977" y="34924"/>
                </a:moveTo>
                <a:lnTo>
                  <a:pt x="101227" y="40004"/>
                </a:lnTo>
                <a:lnTo>
                  <a:pt x="79389" y="55244"/>
                </a:lnTo>
                <a:lnTo>
                  <a:pt x="64668" y="76834"/>
                </a:lnTo>
                <a:lnTo>
                  <a:pt x="59270" y="103504"/>
                </a:lnTo>
                <a:lnTo>
                  <a:pt x="62517" y="125094"/>
                </a:lnTo>
                <a:lnTo>
                  <a:pt x="71585" y="142874"/>
                </a:lnTo>
                <a:lnTo>
                  <a:pt x="85465" y="158114"/>
                </a:lnTo>
                <a:lnTo>
                  <a:pt x="103149" y="168274"/>
                </a:lnTo>
                <a:lnTo>
                  <a:pt x="121252" y="150494"/>
                </a:lnTo>
                <a:lnTo>
                  <a:pt x="142671" y="137794"/>
                </a:lnTo>
                <a:lnTo>
                  <a:pt x="166768" y="128904"/>
                </a:lnTo>
                <a:lnTo>
                  <a:pt x="192900" y="126364"/>
                </a:lnTo>
                <a:lnTo>
                  <a:pt x="195326" y="118744"/>
                </a:lnTo>
                <a:lnTo>
                  <a:pt x="196710" y="111124"/>
                </a:lnTo>
                <a:lnTo>
                  <a:pt x="196710" y="103504"/>
                </a:lnTo>
                <a:lnTo>
                  <a:pt x="191309" y="76834"/>
                </a:lnTo>
                <a:lnTo>
                  <a:pt x="176579" y="55244"/>
                </a:lnTo>
                <a:lnTo>
                  <a:pt x="154731" y="40004"/>
                </a:lnTo>
                <a:lnTo>
                  <a:pt x="127977" y="34924"/>
                </a:lnTo>
                <a:close/>
              </a:path>
              <a:path w="772795" h="713104">
                <a:moveTo>
                  <a:pt x="644753" y="34924"/>
                </a:moveTo>
                <a:lnTo>
                  <a:pt x="618005" y="40004"/>
                </a:lnTo>
                <a:lnTo>
                  <a:pt x="596157" y="55244"/>
                </a:lnTo>
                <a:lnTo>
                  <a:pt x="581424" y="76834"/>
                </a:lnTo>
                <a:lnTo>
                  <a:pt x="576021" y="103504"/>
                </a:lnTo>
                <a:lnTo>
                  <a:pt x="576021" y="111124"/>
                </a:lnTo>
                <a:lnTo>
                  <a:pt x="577405" y="118744"/>
                </a:lnTo>
                <a:lnTo>
                  <a:pt x="579843" y="126364"/>
                </a:lnTo>
                <a:lnTo>
                  <a:pt x="605976" y="128904"/>
                </a:lnTo>
                <a:lnTo>
                  <a:pt x="630072" y="137794"/>
                </a:lnTo>
                <a:lnTo>
                  <a:pt x="651492" y="150494"/>
                </a:lnTo>
                <a:lnTo>
                  <a:pt x="669594" y="168274"/>
                </a:lnTo>
                <a:lnTo>
                  <a:pt x="687278" y="158114"/>
                </a:lnTo>
                <a:lnTo>
                  <a:pt x="701159" y="142874"/>
                </a:lnTo>
                <a:lnTo>
                  <a:pt x="710226" y="125094"/>
                </a:lnTo>
                <a:lnTo>
                  <a:pt x="713473" y="103504"/>
                </a:lnTo>
                <a:lnTo>
                  <a:pt x="708074" y="76834"/>
                </a:lnTo>
                <a:lnTo>
                  <a:pt x="693348" y="55244"/>
                </a:lnTo>
                <a:lnTo>
                  <a:pt x="671505" y="40004"/>
                </a:lnTo>
                <a:lnTo>
                  <a:pt x="644753" y="34924"/>
                </a:lnTo>
                <a:close/>
              </a:path>
              <a:path w="772795" h="713104">
                <a:moveTo>
                  <a:pt x="287477" y="104774"/>
                </a:moveTo>
                <a:lnTo>
                  <a:pt x="281901" y="104774"/>
                </a:lnTo>
                <a:lnTo>
                  <a:pt x="274751" y="108584"/>
                </a:lnTo>
                <a:lnTo>
                  <a:pt x="266649" y="109854"/>
                </a:lnTo>
                <a:lnTo>
                  <a:pt x="297616" y="109854"/>
                </a:lnTo>
                <a:lnTo>
                  <a:pt x="297281" y="107314"/>
                </a:lnTo>
                <a:lnTo>
                  <a:pt x="292582" y="106044"/>
                </a:lnTo>
                <a:lnTo>
                  <a:pt x="287477" y="104774"/>
                </a:lnTo>
                <a:close/>
              </a:path>
              <a:path w="772795" h="713104">
                <a:moveTo>
                  <a:pt x="546201" y="104774"/>
                </a:moveTo>
                <a:lnTo>
                  <a:pt x="540448" y="104774"/>
                </a:lnTo>
                <a:lnTo>
                  <a:pt x="533311" y="108584"/>
                </a:lnTo>
                <a:lnTo>
                  <a:pt x="525233" y="109854"/>
                </a:lnTo>
                <a:lnTo>
                  <a:pt x="556463" y="109854"/>
                </a:lnTo>
                <a:lnTo>
                  <a:pt x="556361" y="107314"/>
                </a:lnTo>
                <a:lnTo>
                  <a:pt x="551484" y="106044"/>
                </a:lnTo>
                <a:lnTo>
                  <a:pt x="546201" y="104774"/>
                </a:lnTo>
                <a:close/>
              </a:path>
              <a:path w="772795" h="713104">
                <a:moveTo>
                  <a:pt x="258064" y="634"/>
                </a:moveTo>
                <a:lnTo>
                  <a:pt x="239033" y="4444"/>
                </a:lnTo>
                <a:lnTo>
                  <a:pt x="223491" y="14604"/>
                </a:lnTo>
                <a:lnTo>
                  <a:pt x="213011" y="31114"/>
                </a:lnTo>
                <a:lnTo>
                  <a:pt x="209169" y="48894"/>
                </a:lnTo>
                <a:lnTo>
                  <a:pt x="213011" y="67944"/>
                </a:lnTo>
                <a:lnTo>
                  <a:pt x="223491" y="84454"/>
                </a:lnTo>
                <a:lnTo>
                  <a:pt x="239033" y="94614"/>
                </a:lnTo>
                <a:lnTo>
                  <a:pt x="258064" y="98424"/>
                </a:lnTo>
                <a:lnTo>
                  <a:pt x="277092" y="94614"/>
                </a:lnTo>
                <a:lnTo>
                  <a:pt x="292630" y="84454"/>
                </a:lnTo>
                <a:lnTo>
                  <a:pt x="303105" y="67944"/>
                </a:lnTo>
                <a:lnTo>
                  <a:pt x="306946" y="48894"/>
                </a:lnTo>
                <a:lnTo>
                  <a:pt x="303105" y="31114"/>
                </a:lnTo>
                <a:lnTo>
                  <a:pt x="292630" y="14604"/>
                </a:lnTo>
                <a:lnTo>
                  <a:pt x="277092" y="4444"/>
                </a:lnTo>
                <a:lnTo>
                  <a:pt x="258064" y="634"/>
                </a:lnTo>
                <a:close/>
              </a:path>
            </a:pathLst>
          </a:custGeom>
          <a:solidFill>
            <a:srgbClr val="ED18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6">
            <a:extLst>
              <a:ext uri="{FF2B5EF4-FFF2-40B4-BE49-F238E27FC236}">
                <a16:creationId xmlns:a16="http://schemas.microsoft.com/office/drawing/2014/main" id="{5963E07F-C789-BE42-A165-45C1A5E0DF7B}"/>
              </a:ext>
            </a:extLst>
          </p:cNvPr>
          <p:cNvSpPr/>
          <p:nvPr/>
        </p:nvSpPr>
        <p:spPr>
          <a:xfrm>
            <a:off x="8653088" y="4753079"/>
            <a:ext cx="1031784" cy="10317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2">
            <a:extLst>
              <a:ext uri="{FF2B5EF4-FFF2-40B4-BE49-F238E27FC236}">
                <a16:creationId xmlns:a16="http://schemas.microsoft.com/office/drawing/2014/main" id="{7BA36456-2126-F745-8460-46F59D3CC7C0}"/>
              </a:ext>
            </a:extLst>
          </p:cNvPr>
          <p:cNvSpPr txBox="1"/>
          <p:nvPr/>
        </p:nvSpPr>
        <p:spPr>
          <a:xfrm>
            <a:off x="8471366" y="4001750"/>
            <a:ext cx="1395229" cy="581014"/>
          </a:xfrm>
          <a:prstGeom prst="rect">
            <a:avLst/>
          </a:prstGeom>
        </p:spPr>
        <p:txBody>
          <a:bodyPr vert="horz" wrap="square" lIns="0" tIns="10689" rIns="0" bIns="0" rtlCol="0">
            <a:spAutoFit/>
          </a:bodyPr>
          <a:lstStyle/>
          <a:p>
            <a:pPr marL="137277" marR="4501" indent="-126587" algn="ctr">
              <a:lnSpc>
                <a:spcPct val="107900"/>
              </a:lnSpc>
              <a:spcBef>
                <a:spcPts val="84"/>
              </a:spcBef>
            </a:pPr>
            <a:r>
              <a:rPr lang="fi-FI" sz="1100" b="1" spc="4" dirty="0">
                <a:latin typeface="Northwoods" panose="02000503000000020004" pitchFamily="50" charset="0"/>
                <a:cs typeface="Montserrat"/>
              </a:rPr>
              <a:t>Yli 98 % </a:t>
            </a:r>
          </a:p>
          <a:p>
            <a:pPr marL="137277" marR="4501" indent="-126587" algn="ctr">
              <a:lnSpc>
                <a:spcPct val="107900"/>
              </a:lnSpc>
              <a:spcBef>
                <a:spcPts val="84"/>
              </a:spcBef>
            </a:pPr>
            <a:r>
              <a:rPr lang="fi-FI" sz="1100" b="1" spc="4" dirty="0">
                <a:latin typeface="Northwoods" panose="02000503000000020004" pitchFamily="50" charset="0"/>
                <a:cs typeface="Montserrat"/>
              </a:rPr>
              <a:t>Lopputuotteista</a:t>
            </a:r>
          </a:p>
          <a:p>
            <a:pPr marL="137277" marR="4501" indent="-126587" algn="ctr">
              <a:lnSpc>
                <a:spcPct val="107900"/>
              </a:lnSpc>
              <a:spcBef>
                <a:spcPts val="84"/>
              </a:spcBef>
            </a:pPr>
            <a:r>
              <a:rPr lang="fi-FI" sz="1100" b="1" spc="4" dirty="0">
                <a:latin typeface="Northwoods" panose="02000503000000020004" pitchFamily="50" charset="0"/>
                <a:cs typeface="Montserrat"/>
              </a:rPr>
              <a:t>kotimaisia </a:t>
            </a:r>
            <a:endParaRPr sz="1100" dirty="0">
              <a:latin typeface="Northwoods" panose="02000503000000020004" pitchFamily="50" charset="0"/>
              <a:cs typeface="Montserrat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522246EA-F387-5940-A61B-26353EBAADD4}"/>
              </a:ext>
            </a:extLst>
          </p:cNvPr>
          <p:cNvSpPr/>
          <p:nvPr/>
        </p:nvSpPr>
        <p:spPr>
          <a:xfrm>
            <a:off x="2589409" y="4744078"/>
            <a:ext cx="1040728" cy="10407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95" dirty="0"/>
          </a:p>
        </p:txBody>
      </p:sp>
      <p:pic>
        <p:nvPicPr>
          <p:cNvPr id="44" name="Kuva 43" descr="Kuva, joka sisältää kohteen merkki, ulko, taivas&#10;&#10;&#10;&#10;Kuvaus luotu automaattisesti">
            <a:extLst>
              <a:ext uri="{FF2B5EF4-FFF2-40B4-BE49-F238E27FC236}">
                <a16:creationId xmlns:a16="http://schemas.microsoft.com/office/drawing/2014/main" id="{E59B7693-B2F6-40C4-8F7F-4C33FF7629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121" y="5790289"/>
            <a:ext cx="794177" cy="794177"/>
          </a:xfrm>
          <a:prstGeom prst="rect">
            <a:avLst/>
          </a:prstGeom>
        </p:spPr>
      </p:pic>
      <p:pic>
        <p:nvPicPr>
          <p:cNvPr id="5" name="Kuva 4" descr="Kuva, joka sisältää kohteen kasvi&#10;&#10;Kuvaus luotu automaattisesti">
            <a:extLst>
              <a:ext uri="{FF2B5EF4-FFF2-40B4-BE49-F238E27FC236}">
                <a16:creationId xmlns:a16="http://schemas.microsoft.com/office/drawing/2014/main" id="{16E23408-8490-CD43-B986-2AC3C674286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821" t="20303"/>
          <a:stretch/>
        </p:blipFill>
        <p:spPr>
          <a:xfrm>
            <a:off x="0" y="12833"/>
            <a:ext cx="2703101" cy="244938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A306EB3-9224-D048-9D6F-D7832D4B939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629"/>
          <a:stretch/>
        </p:blipFill>
        <p:spPr>
          <a:xfrm>
            <a:off x="-1773" y="1914891"/>
            <a:ext cx="1129403" cy="1676400"/>
          </a:xfrm>
          <a:prstGeom prst="rect">
            <a:avLst/>
          </a:prstGeom>
        </p:spPr>
      </p:pic>
      <p:pic>
        <p:nvPicPr>
          <p:cNvPr id="14" name="Kuva 13" descr="Kuva, joka sisältää kohteen kukka, kasvi&#10;&#10;Kuvaus luotu automaattisesti">
            <a:extLst>
              <a:ext uri="{FF2B5EF4-FFF2-40B4-BE49-F238E27FC236}">
                <a16:creationId xmlns:a16="http://schemas.microsoft.com/office/drawing/2014/main" id="{95DC4A00-4CE2-8743-9010-7EF6299FD0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263058">
            <a:off x="567035" y="2162811"/>
            <a:ext cx="1234495" cy="11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B671A4AF-8F46-FE4B-BC61-609515195089}"/>
              </a:ext>
            </a:extLst>
          </p:cNvPr>
          <p:cNvSpPr/>
          <p:nvPr/>
        </p:nvSpPr>
        <p:spPr>
          <a:xfrm>
            <a:off x="-1773" y="0"/>
            <a:ext cx="12193773" cy="6858000"/>
          </a:xfrm>
          <a:prstGeom prst="rect">
            <a:avLst/>
          </a:prstGeom>
          <a:solidFill>
            <a:srgbClr val="E4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D12441"/>
              </a:solidFill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8FB3BC5-F912-394C-ADAF-3F9C10CDE850}"/>
              </a:ext>
            </a:extLst>
          </p:cNvPr>
          <p:cNvSpPr/>
          <p:nvPr/>
        </p:nvSpPr>
        <p:spPr>
          <a:xfrm>
            <a:off x="-28576" y="-25115"/>
            <a:ext cx="6110288" cy="3389058"/>
          </a:xfrm>
          <a:prstGeom prst="rect">
            <a:avLst/>
          </a:prstGeom>
          <a:solidFill>
            <a:srgbClr val="FF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Kuva 18" descr="Kuva, joka sisältää kohteen ulko, ruoho, taivas, henkilö&#10;&#10;&#10;&#10;Kuvaus luotu automaattisesti">
            <a:extLst>
              <a:ext uri="{FF2B5EF4-FFF2-40B4-BE49-F238E27FC236}">
                <a16:creationId xmlns:a16="http://schemas.microsoft.com/office/drawing/2014/main" id="{9CB22894-4FAC-9349-9320-C8E0AEC15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8" y="3330054"/>
            <a:ext cx="6092985" cy="3542393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1494178" y="246900"/>
            <a:ext cx="2593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accent4">
                    <a:lumMod val="50000"/>
                  </a:schemeClr>
                </a:solidFill>
                <a:latin typeface="Poster Brush Slanted" pitchFamily="2" charset="77"/>
                <a:cs typeface="Fave Script Bold Pro" panose="020F0502020204030204" pitchFamily="34" charset="0"/>
              </a:rPr>
              <a:t>TEHTÄVÄT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AC48D4B-BE5C-C748-8D8B-71E5979C753D}"/>
              </a:ext>
            </a:extLst>
          </p:cNvPr>
          <p:cNvSpPr txBox="1"/>
          <p:nvPr/>
        </p:nvSpPr>
        <p:spPr>
          <a:xfrm>
            <a:off x="903399" y="970290"/>
            <a:ext cx="42069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D1C24"/>
              </a:buClr>
            </a:pPr>
            <a:endParaRPr lang="fi-FI" sz="1400" dirty="0">
              <a:latin typeface="Northwoods Light" panose="02000503000000020004" pitchFamily="2" charset="77"/>
            </a:endParaRPr>
          </a:p>
          <a:p>
            <a:pPr algn="ctr">
              <a:buClr>
                <a:srgbClr val="ED1C24"/>
              </a:buClr>
            </a:pPr>
            <a:r>
              <a:rPr lang="fi-FI" sz="1400" dirty="0">
                <a:solidFill>
                  <a:schemeClr val="tx1"/>
                </a:solidFill>
                <a:latin typeface="Northwoods Light" panose="02000503000000020004" pitchFamily="2" charset="77"/>
              </a:rPr>
              <a:t>Inspiroida käyttämään marjoja - perinteisen marjan uudet käyttöliittymät</a:t>
            </a:r>
          </a:p>
          <a:p>
            <a:pPr algn="ctr">
              <a:buClr>
                <a:srgbClr val="ED1C24"/>
              </a:buClr>
            </a:pPr>
            <a:endParaRPr lang="fi-FI" sz="1400" dirty="0">
              <a:latin typeface="Northwoods Light" panose="02000503000000020004" pitchFamily="2" charset="77"/>
            </a:endParaRPr>
          </a:p>
          <a:p>
            <a:pPr algn="ctr">
              <a:buClr>
                <a:srgbClr val="ED1C24"/>
              </a:buClr>
            </a:pPr>
            <a:r>
              <a:rPr lang="fi-FI" sz="1400" dirty="0">
                <a:latin typeface="Northwoods Light" panose="02000503000000020004" pitchFamily="2" charset="77"/>
              </a:rPr>
              <a:t>Tarjota kaikille suomalaisille kotimaisia, turvallisia ja terveellisiä marjatuotteita ympäri vuoden. </a:t>
            </a:r>
          </a:p>
          <a:p>
            <a:pPr algn="ctr">
              <a:buClr>
                <a:srgbClr val="ED1C24"/>
              </a:buClr>
            </a:pPr>
            <a:endParaRPr lang="fi-FI" sz="1400" dirty="0">
              <a:latin typeface="Northwoods Light" panose="02000503000000020004" pitchFamily="2" charset="77"/>
            </a:endParaRPr>
          </a:p>
          <a:p>
            <a:pPr algn="ctr">
              <a:buClr>
                <a:srgbClr val="ED1C24"/>
              </a:buClr>
            </a:pPr>
            <a:r>
              <a:rPr lang="fi-FI" sz="1400" dirty="0">
                <a:latin typeface="Northwoods Light" panose="02000503000000020004" pitchFamily="2" charset="77"/>
              </a:rPr>
              <a:t>Turvata suomalainen marjanviljelytyö </a:t>
            </a:r>
            <a:br>
              <a:rPr lang="fi-FI" sz="1400" dirty="0">
                <a:latin typeface="Northwoods Light" panose="02000503000000020004" pitchFamily="2" charset="77"/>
              </a:rPr>
            </a:br>
            <a:r>
              <a:rPr lang="fi-FI" sz="1400" dirty="0">
                <a:latin typeface="Northwoods Light" panose="02000503000000020004" pitchFamily="2" charset="77"/>
              </a:rPr>
              <a:t>myös tulevaisuudessa.</a:t>
            </a:r>
          </a:p>
          <a:p>
            <a:pPr algn="ctr">
              <a:buClr>
                <a:srgbClr val="ED1C24"/>
              </a:buClr>
            </a:pPr>
            <a:endParaRPr lang="fi-FI" sz="1600" dirty="0">
              <a:latin typeface="Northwoods Light" panose="02000503000000020004" pitchFamily="2" charset="77"/>
            </a:endParaRPr>
          </a:p>
          <a:p>
            <a:pPr algn="ctr"/>
            <a:endParaRPr lang="fi-FI" sz="1600" dirty="0">
              <a:latin typeface="Northwoods" panose="02000503000000020004" pitchFamily="50" charset="0"/>
            </a:endParaRPr>
          </a:p>
        </p:txBody>
      </p:sp>
      <p:pic>
        <p:nvPicPr>
          <p:cNvPr id="17" name="Kuva 16" descr="Kuva, joka sisältää kohteen henkilö, sisä&#10;&#10;&#10;&#10;Kuvaus luotu automaattisesti">
            <a:extLst>
              <a:ext uri="{FF2B5EF4-FFF2-40B4-BE49-F238E27FC236}">
                <a16:creationId xmlns:a16="http://schemas.microsoft.com/office/drawing/2014/main" id="{D3F4A4BF-098A-A840-B559-DCCF59480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113" y="-14447"/>
            <a:ext cx="6110288" cy="3344501"/>
          </a:xfrm>
          <a:prstGeom prst="rect">
            <a:avLst/>
          </a:prstGeom>
        </p:spPr>
      </p:pic>
      <p:pic>
        <p:nvPicPr>
          <p:cNvPr id="12" name="Kuva 11" descr="Kuva, joka sisältää kohteen tumma&#10;&#10;Kuvaus luotu automaattisesti">
            <a:extLst>
              <a:ext uri="{FF2B5EF4-FFF2-40B4-BE49-F238E27FC236}">
                <a16:creationId xmlns:a16="http://schemas.microsoft.com/office/drawing/2014/main" id="{0D712840-E500-C044-A871-CA4FA336B2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34913">
            <a:off x="4487853" y="-1656413"/>
            <a:ext cx="1548079" cy="308604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00687550-6245-4C46-B4C9-29F81E190A11}"/>
              </a:ext>
            </a:extLst>
          </p:cNvPr>
          <p:cNvSpPr txBox="1"/>
          <p:nvPr/>
        </p:nvSpPr>
        <p:spPr>
          <a:xfrm>
            <a:off x="7389834" y="3429000"/>
            <a:ext cx="3325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rgbClr val="2F2F3F"/>
                </a:solidFill>
                <a:latin typeface="Poster Brush Slanted" pitchFamily="2" charset="77"/>
              </a:rPr>
              <a:t>ARVOT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28DE4AB-DD60-5E4E-A9D8-B21A656CD56E}"/>
              </a:ext>
            </a:extLst>
          </p:cNvPr>
          <p:cNvSpPr txBox="1"/>
          <p:nvPr/>
        </p:nvSpPr>
        <p:spPr>
          <a:xfrm>
            <a:off x="7655285" y="4331219"/>
            <a:ext cx="2889689" cy="231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1600" dirty="0">
                <a:latin typeface="Northwoods Light" panose="02000503000000020004" pitchFamily="2" charset="77"/>
                <a:cs typeface="Calibri" panose="020F0502020204030204" pitchFamily="34" charset="0"/>
              </a:rPr>
              <a:t>LAATU</a:t>
            </a:r>
          </a:p>
          <a:p>
            <a:pPr algn="ctr">
              <a:lnSpc>
                <a:spcPct val="150000"/>
              </a:lnSpc>
            </a:pPr>
            <a:r>
              <a:rPr lang="fi-FI" sz="1600" dirty="0">
                <a:latin typeface="Northwoods Light" panose="02000503000000020004" pitchFamily="2" charset="77"/>
                <a:cs typeface="Calibri" panose="020F0502020204030204" pitchFamily="34" charset="0"/>
              </a:rPr>
              <a:t>KOTIMAISUUS</a:t>
            </a:r>
          </a:p>
          <a:p>
            <a:pPr algn="ctr">
              <a:lnSpc>
                <a:spcPct val="150000"/>
              </a:lnSpc>
            </a:pPr>
            <a:r>
              <a:rPr lang="fi-FI" sz="1600" dirty="0">
                <a:latin typeface="Northwoods Light" panose="02000503000000020004" pitchFamily="2" charset="77"/>
                <a:cs typeface="Calibri" panose="020F0502020204030204" pitchFamily="34" charset="0"/>
              </a:rPr>
              <a:t>VASTUULLISUUS</a:t>
            </a:r>
          </a:p>
          <a:p>
            <a:pPr algn="ctr">
              <a:lnSpc>
                <a:spcPct val="150000"/>
              </a:lnSpc>
            </a:pPr>
            <a:endParaRPr lang="fi-FI" sz="1600" dirty="0">
              <a:latin typeface="Northwoods Light" panose="02000503000000020004" pitchFamily="2" charset="77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i-FI" sz="1600" dirty="0">
                <a:latin typeface="Northwoods Light" panose="02000503000000020004" pitchFamily="2" charset="77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endParaRPr lang="fi-FI" sz="1400" dirty="0">
              <a:latin typeface="Northwoods" panose="02000503000000020004" pitchFamily="50" charset="0"/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708485BB-BA97-544F-8D32-794D0D9B61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287" y="5796317"/>
            <a:ext cx="751984" cy="624416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1478237B-375B-5645-AFB9-0F522DCE1D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261" y="5839069"/>
            <a:ext cx="766870" cy="513141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02AD5AB-E6FD-FC40-A18B-6743D1220E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768" y="5638863"/>
            <a:ext cx="877390" cy="93932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195A38EF-CD9A-A84D-9B9D-88A8C043C4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113" y="3687356"/>
            <a:ext cx="1037317" cy="519289"/>
          </a:xfrm>
          <a:prstGeom prst="rect">
            <a:avLst/>
          </a:prstGeom>
        </p:spPr>
      </p:pic>
      <p:pic>
        <p:nvPicPr>
          <p:cNvPr id="22" name="Kuva 21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E9DB2C76-E226-7242-B926-1863B4F661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08" y="260389"/>
            <a:ext cx="832789" cy="832789"/>
          </a:xfrm>
          <a:prstGeom prst="rect">
            <a:avLst/>
          </a:prstGeom>
        </p:spPr>
      </p:pic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3CDFB7A-C77E-6B48-37D6-4E1A93AA54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9887" y="5839068"/>
            <a:ext cx="681162" cy="5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sä-, katto, metalli&#10;&#10;Kuvaus luotu automaattisesti">
            <a:extLst>
              <a:ext uri="{FF2B5EF4-FFF2-40B4-BE49-F238E27FC236}">
                <a16:creationId xmlns:a16="http://schemas.microsoft.com/office/drawing/2014/main" id="{D850DAC9-A986-EAC5-61DD-F601EDF23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2" t="7058" b="7021"/>
          <a:stretch/>
        </p:blipFill>
        <p:spPr>
          <a:xfrm>
            <a:off x="0" y="0"/>
            <a:ext cx="12192000" cy="6861049"/>
          </a:xfrm>
          <a:prstGeom prst="rect">
            <a:avLst/>
          </a:prstGeom>
        </p:spPr>
      </p:pic>
      <p:pic>
        <p:nvPicPr>
          <p:cNvPr id="3" name="Kuva 2" descr="Kuva, joka sisältää kohteen merkki, ulko, taivas&#10;&#10;&#10;&#10;Kuvaus luotu automaattisesti">
            <a:extLst>
              <a:ext uri="{FF2B5EF4-FFF2-40B4-BE49-F238E27FC236}">
                <a16:creationId xmlns:a16="http://schemas.microsoft.com/office/drawing/2014/main" id="{9C898AC8-4234-DFC4-C717-6B59C0E86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645" y="5648692"/>
            <a:ext cx="832789" cy="832789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52F21FC0-02C2-A41E-661C-96FDEF81DA71}"/>
              </a:ext>
            </a:extLst>
          </p:cNvPr>
          <p:cNvSpPr/>
          <p:nvPr/>
        </p:nvSpPr>
        <p:spPr>
          <a:xfrm>
            <a:off x="5069305" y="0"/>
            <a:ext cx="6521561" cy="5855368"/>
          </a:xfrm>
          <a:prstGeom prst="rect">
            <a:avLst/>
          </a:prstGeom>
          <a:solidFill>
            <a:srgbClr val="FFEAE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D12441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41F8D7A-0C11-A435-95F4-80BE7DD2330C}"/>
              </a:ext>
            </a:extLst>
          </p:cNvPr>
          <p:cNvSpPr txBox="1"/>
          <p:nvPr/>
        </p:nvSpPr>
        <p:spPr>
          <a:xfrm>
            <a:off x="5227172" y="1340716"/>
            <a:ext cx="63636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Tuoteturvallisuus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latin typeface="Northwoods Light" panose="02000503000000020004" pitchFamily="2" charset="77"/>
              </a:rPr>
              <a:t>BRC-sertifikaatti</a:t>
            </a:r>
            <a:endParaRPr lang="fi-FI" sz="1600" dirty="0">
              <a:latin typeface="Northwoods" panose="02000503000000020004" pitchFamily="2" charset="77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ffectLst/>
                <a:latin typeface="Northwoods Light" panose="02000503000000020004" pitchFamily="2" charset="77"/>
              </a:rPr>
              <a:t>Sosiaalinen vastuu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Henkilöstöstä huolehtiminen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Viljellyt marjat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Laatutarha-auditointi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Metsämarjat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Vastuullinen kumppani, jolla myös sosiaalinen vastuu poimijoistaan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Ympäristövastuu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Laajennuksen tekniset ratkaisut</a:t>
            </a:r>
            <a:endParaRPr lang="fi-FI" sz="1600" dirty="0">
              <a:latin typeface="Northwoods" panose="02000503000000020004" pitchFamily="2" charset="77"/>
            </a:endParaRPr>
          </a:p>
          <a:p>
            <a:pPr>
              <a:spcBef>
                <a:spcPts val="600"/>
              </a:spcBef>
            </a:pPr>
            <a:r>
              <a:rPr lang="fi-FI" sz="1600" dirty="0">
                <a:latin typeface="Northwoods" panose="02000503000000020004" pitchFamily="2" charset="77"/>
              </a:rPr>
              <a:t> 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85520C5-812C-8855-FFFC-1681C9AAB9F6}"/>
              </a:ext>
            </a:extLst>
          </p:cNvPr>
          <p:cNvSpPr txBox="1">
            <a:spLocks/>
          </p:cNvSpPr>
          <p:nvPr/>
        </p:nvSpPr>
        <p:spPr>
          <a:xfrm>
            <a:off x="5314790" y="289612"/>
            <a:ext cx="3560339" cy="678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4800" dirty="0">
                <a:solidFill>
                  <a:schemeClr val="accent2">
                    <a:lumMod val="50000"/>
                  </a:schemeClr>
                </a:solidFill>
                <a:latin typeface="Poster Brush Slanted" pitchFamily="2" charset="77"/>
                <a:cs typeface="Calibri" panose="020F0502020204030204" pitchFamily="34" charset="0"/>
              </a:rPr>
              <a:t>VASTUUMME</a:t>
            </a:r>
          </a:p>
        </p:txBody>
      </p:sp>
    </p:spTree>
    <p:extLst>
      <p:ext uri="{BB962C8B-B14F-4D97-AF65-F5344CB8AC3E}">
        <p14:creationId xmlns:p14="http://schemas.microsoft.com/office/powerpoint/2010/main" val="205507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puu, ulko, ruoho, vuori&#10;&#10;Kuvaus luotu automaattisesti">
            <a:extLst>
              <a:ext uri="{FF2B5EF4-FFF2-40B4-BE49-F238E27FC236}">
                <a16:creationId xmlns:a16="http://schemas.microsoft.com/office/drawing/2014/main" id="{9F920AA9-10E8-041B-E489-4C1445E83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57" r="26388"/>
          <a:stretch/>
        </p:blipFill>
        <p:spPr>
          <a:xfrm>
            <a:off x="-5427" y="0"/>
            <a:ext cx="12197427" cy="6858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B7631395-76CE-3A48-A6A5-E50FF5B398C8}"/>
              </a:ext>
            </a:extLst>
          </p:cNvPr>
          <p:cNvSpPr txBox="1">
            <a:spLocks/>
          </p:cNvSpPr>
          <p:nvPr/>
        </p:nvSpPr>
        <p:spPr>
          <a:xfrm>
            <a:off x="4668828" y="5223292"/>
            <a:ext cx="2918481" cy="43795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fontAlgn="base"/>
            <a:endParaRPr lang="fi-FI" sz="1500" b="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0941925-6B2C-5F64-7594-DEDD6975C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786" y="5624339"/>
            <a:ext cx="864097" cy="864097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6A09F310-D732-6D64-E230-47793D83772F}"/>
              </a:ext>
            </a:extLst>
          </p:cNvPr>
          <p:cNvSpPr/>
          <p:nvPr/>
        </p:nvSpPr>
        <p:spPr>
          <a:xfrm>
            <a:off x="868459" y="0"/>
            <a:ext cx="6083273" cy="6714067"/>
          </a:xfrm>
          <a:prstGeom prst="rect">
            <a:avLst/>
          </a:prstGeom>
          <a:solidFill>
            <a:srgbClr val="E8E9C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D12441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2D017CF-54CA-7D09-12E8-36E02DA08757}"/>
              </a:ext>
            </a:extLst>
          </p:cNvPr>
          <p:cNvSpPr txBox="1"/>
          <p:nvPr/>
        </p:nvSpPr>
        <p:spPr>
          <a:xfrm>
            <a:off x="1130079" y="494711"/>
            <a:ext cx="549661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Northwoods" panose="02000503000000020004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Northwoods Light" panose="02000503000000020004" pitchFamily="2" charset="77"/>
            </a:endParaRPr>
          </a:p>
          <a:p>
            <a:r>
              <a:rPr lang="fi-FI" sz="1600" dirty="0">
                <a:latin typeface="Northwoods Light" panose="02000503000000020004" pitchFamily="2" charset="77"/>
              </a:rPr>
              <a:t>Keväällä 2022 valmistuneessa laajennuksessa huomioitu vahvasti ympäristönäkökulma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Laajennuksen pinta-ala 3700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Laitoksen kylmäteho 960 kW ja lämpöteho 1000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Marjanvastaanotto-, kylmiö-, pakastus- ja pakkasvarastotiloja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Monikäyttöiset tilat, +5/-18°C, satokauden mukaan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Energiatehokkaat laitteet ja rakenteet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CO2-kylmäaine – tulevaisuuden kylmätekniikka, ympäristöystävällisin ratkaisu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Kylmätekniikan tarkka sähköinen ohjaus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Sähkön tuntihintaa seuraava kylmälaitoksen ohjaus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Aurinkoenergia laajasti käytössä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Hyödynnämme hukkalämpöä seuraavasti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Kylmälaitteiden sulatukset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Pakkasvarastojen routasuojaus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Käyttöveden lämmitys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Iso ylijäävä hukkalämpö Suonenjoen kiinteistöjen lämmitykseen – kaukolämpöyhtiöyhteistyö</a:t>
            </a:r>
            <a:endParaRPr lang="fi-FI" sz="1600" dirty="0">
              <a:latin typeface="Northwoods" panose="02000503000000020004" pitchFamily="2" charset="77"/>
            </a:endParaRPr>
          </a:p>
          <a:p>
            <a:endParaRPr lang="fi-FI" sz="1600" dirty="0">
              <a:latin typeface="Northwoods" panose="02000503000000020004" pitchFamily="2" charset="77"/>
            </a:endParaRPr>
          </a:p>
          <a:p>
            <a:endParaRPr lang="fi-FI" sz="1600" dirty="0">
              <a:latin typeface="Northwoods" panose="02000503000000020004" pitchFamily="2" charset="77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D5F8CDE-BFFD-4FA7-A8AC-4A7D9F6FACDC}"/>
              </a:ext>
            </a:extLst>
          </p:cNvPr>
          <p:cNvSpPr txBox="1"/>
          <p:nvPr/>
        </p:nvSpPr>
        <p:spPr>
          <a:xfrm>
            <a:off x="1105353" y="-72194"/>
            <a:ext cx="740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solidFill>
                  <a:srgbClr val="385723"/>
                </a:solidFill>
                <a:latin typeface="Poster Brush Slanted" pitchFamily="2" charset="77"/>
              </a:rPr>
              <a:t>LAAJENNUS</a:t>
            </a:r>
          </a:p>
        </p:txBody>
      </p:sp>
    </p:spTree>
    <p:extLst>
      <p:ext uri="{BB962C8B-B14F-4D97-AF65-F5344CB8AC3E}">
        <p14:creationId xmlns:p14="http://schemas.microsoft.com/office/powerpoint/2010/main" val="448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puu, ulko, ruoho, vuori&#10;&#10;Kuvaus luotu automaattisesti">
            <a:extLst>
              <a:ext uri="{FF2B5EF4-FFF2-40B4-BE49-F238E27FC236}">
                <a16:creationId xmlns:a16="http://schemas.microsoft.com/office/drawing/2014/main" id="{9F920AA9-10E8-041B-E489-4C1445E83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57" r="26388"/>
          <a:stretch/>
        </p:blipFill>
        <p:spPr>
          <a:xfrm>
            <a:off x="-5427" y="0"/>
            <a:ext cx="12197427" cy="6858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B7631395-76CE-3A48-A6A5-E50FF5B398C8}"/>
              </a:ext>
            </a:extLst>
          </p:cNvPr>
          <p:cNvSpPr txBox="1">
            <a:spLocks/>
          </p:cNvSpPr>
          <p:nvPr/>
        </p:nvSpPr>
        <p:spPr>
          <a:xfrm>
            <a:off x="4668828" y="5223292"/>
            <a:ext cx="2918481" cy="43795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fontAlgn="base"/>
            <a:endParaRPr lang="fi-FI" sz="1500" b="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0941925-6B2C-5F64-7594-DEDD6975C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786" y="5624339"/>
            <a:ext cx="864097" cy="864097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6A09F310-D732-6D64-E230-47793D83772F}"/>
              </a:ext>
            </a:extLst>
          </p:cNvPr>
          <p:cNvSpPr/>
          <p:nvPr/>
        </p:nvSpPr>
        <p:spPr>
          <a:xfrm>
            <a:off x="868459" y="0"/>
            <a:ext cx="6083273" cy="6714067"/>
          </a:xfrm>
          <a:prstGeom prst="rect">
            <a:avLst/>
          </a:prstGeom>
          <a:solidFill>
            <a:srgbClr val="E8E9C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D12441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2D017CF-54CA-7D09-12E8-36E02DA08757}"/>
              </a:ext>
            </a:extLst>
          </p:cNvPr>
          <p:cNvSpPr txBox="1"/>
          <p:nvPr/>
        </p:nvSpPr>
        <p:spPr>
          <a:xfrm>
            <a:off x="1030621" y="424042"/>
            <a:ext cx="549661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400" dirty="0">
              <a:latin typeface="Northwoods Light" panose="02000503000000020004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Northwoods Light" panose="02000503000000020004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Paljon omaa suunnittelua, ennen lopullista toteutusta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Vertailu yksinkertaisen ja energiatehokkaan kylmälaitoksen välillä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Rakentamisen tiukat vaatimukset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Oikeat kumppanit toteutukseen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Tilojen monikäyttöisyyden vaatimukset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Energiatehokas kylmälaitos ja sen tuottaman hukkalämmön tehokas hyödyntämisen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Aurinkosähköjärjestelmän paras tuotto osuu meidän suurimpaan sähkökulutushuippuun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Isompi kertainvestointi energiatehokkaaseen kylmälaitokseen, mutta tämä lisäsijoitus maksaa nopeasti itsensä takaisin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Esimerkiksi laajennuksella varastoitava marjakilo kuluttaa sähköä yli 10 kertaa vähemmän, kuin vanhoissa pakkasvarastoissa oleva vastaava kilo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Vastaamme tällä myös asiakkaiden jatkuvasti tiukentuviin vaatimuksiin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Northwoods Light" panose="02000503000000020004" pitchFamily="2" charset="77"/>
              </a:rPr>
              <a:t>Joten tämä ”vihreä siirtymä” laajennuksen osalta on meidän tapauksessa positiivinen monella mittarilla mitattuna, ei ylimääräinen jatkuva kuluerä</a:t>
            </a:r>
            <a:endParaRPr lang="fi-FI" sz="1600" dirty="0">
              <a:latin typeface="Northwoods" panose="02000503000000020004" pitchFamily="2" charset="77"/>
            </a:endParaRPr>
          </a:p>
          <a:p>
            <a:endParaRPr lang="fi-FI" sz="1600" dirty="0">
              <a:latin typeface="Northwoods" panose="02000503000000020004" pitchFamily="2" charset="77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D5F8CDE-BFFD-4FA7-A8AC-4A7D9F6FACDC}"/>
              </a:ext>
            </a:extLst>
          </p:cNvPr>
          <p:cNvSpPr txBox="1"/>
          <p:nvPr/>
        </p:nvSpPr>
        <p:spPr>
          <a:xfrm>
            <a:off x="1105352" y="131654"/>
            <a:ext cx="803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385723"/>
                </a:solidFill>
                <a:latin typeface="Poster Brush Slanted" pitchFamily="2" charset="77"/>
              </a:rPr>
              <a:t>YHTEENVETO INVESTOINNISTA</a:t>
            </a:r>
          </a:p>
        </p:txBody>
      </p:sp>
    </p:spTree>
    <p:extLst>
      <p:ext uri="{BB962C8B-B14F-4D97-AF65-F5344CB8AC3E}">
        <p14:creationId xmlns:p14="http://schemas.microsoft.com/office/powerpoint/2010/main" val="4785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uva 37">
            <a:extLst>
              <a:ext uri="{FF2B5EF4-FFF2-40B4-BE49-F238E27FC236}">
                <a16:creationId xmlns:a16="http://schemas.microsoft.com/office/drawing/2014/main" id="{1E7E7A55-C0AA-ED4D-88D9-19D3258C1D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FD3388-C151-7141-A26A-6D319D360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32" y="303994"/>
            <a:ext cx="6139618" cy="736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800" dirty="0">
                <a:solidFill>
                  <a:schemeClr val="accent6">
                    <a:lumMod val="50000"/>
                  </a:schemeClr>
                </a:solidFill>
                <a:latin typeface="Poster Brush Slanted" pitchFamily="2" charset="77"/>
                <a:cs typeface="Calibri" panose="020F0502020204030204" pitchFamily="34" charset="0"/>
              </a:rPr>
              <a:t>HIILIJALANJÄLKI</a:t>
            </a:r>
            <a:endParaRPr lang="fi-FI" dirty="0">
              <a:solidFill>
                <a:schemeClr val="accent6">
                  <a:lumMod val="50000"/>
                </a:schemeClr>
              </a:solidFill>
              <a:latin typeface="Poster Brush Slanted" pitchFamily="2" charset="77"/>
              <a:cs typeface="Calibri" panose="020F0502020204030204" pitchFamily="34" charset="0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F2FDFD16-202E-4A3C-B15D-93801E860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" y="5600837"/>
            <a:ext cx="1354445" cy="678046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B61E81E-527E-45C2-A239-B2CD01143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4" y="1166491"/>
            <a:ext cx="3997860" cy="3278247"/>
          </a:xfrm>
          <a:prstGeom prst="rect">
            <a:avLst/>
          </a:prstGeom>
        </p:spPr>
      </p:pic>
      <p:pic>
        <p:nvPicPr>
          <p:cNvPr id="18" name="Kuva 17" descr="Kuva, joka sisältää kohteen merkki, ulko, taivas&#10;&#10;&#10;&#10;Kuvaus luotu automaattisesti">
            <a:extLst>
              <a:ext uri="{FF2B5EF4-FFF2-40B4-BE49-F238E27FC236}">
                <a16:creationId xmlns:a16="http://schemas.microsoft.com/office/drawing/2014/main" id="{A9F4383C-6291-4321-A647-BE7D096381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5726983"/>
            <a:ext cx="794177" cy="79417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FFFBC7A-1D6F-7531-0A22-A74368B753BB}"/>
              </a:ext>
            </a:extLst>
          </p:cNvPr>
          <p:cNvSpPr txBox="1"/>
          <p:nvPr/>
        </p:nvSpPr>
        <p:spPr>
          <a:xfrm>
            <a:off x="4776269" y="1234210"/>
            <a:ext cx="687604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dirty="0">
                <a:latin typeface="Northwoods" panose="02000503000000020004" pitchFamily="50" charset="0"/>
              </a:rPr>
              <a:t>Pakkasmarja Mansikka 250g hiilijalanjälki on laskettu!</a:t>
            </a:r>
          </a:p>
          <a:p>
            <a:pPr algn="ctr"/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i-FI" sz="1600" dirty="0">
                <a:effectLst/>
                <a:latin typeface="Northwoods" panose="02000503000000020004" pitchFamily="50" charset="0"/>
                <a:ea typeface="Calibri" panose="020F0502020204030204" pitchFamily="34" charset="0"/>
              </a:rPr>
              <a:t>Tulos on 0,55 kgCO2e/kg, sijoittuen Biocoden</a:t>
            </a:r>
            <a:r>
              <a:rPr lang="fi-FI" sz="1600" dirty="0">
                <a:latin typeface="Northwoods" panose="02000503000000020004" pitchFamily="50" charset="0"/>
                <a:ea typeface="Calibri" panose="020F0502020204030204" pitchFamily="34" charset="0"/>
              </a:rPr>
              <a:t> tuotekategoriakohtaisessa vertailutaulukossa </a:t>
            </a:r>
            <a:r>
              <a:rPr lang="fi-FI" sz="1600" dirty="0">
                <a:effectLst/>
                <a:latin typeface="Northwoods" panose="02000503000000020004" pitchFamily="50" charset="0"/>
                <a:ea typeface="Calibri" panose="020F0502020204030204" pitchFamily="34" charset="0"/>
              </a:rPr>
              <a:t>parhaaseen A-luokkaan </a:t>
            </a:r>
          </a:p>
          <a:p>
            <a:pPr algn="ctr"/>
            <a:r>
              <a:rPr lang="fi-FI" sz="1600" dirty="0">
                <a:effectLst/>
                <a:latin typeface="Northwoods" panose="02000503000000020004" pitchFamily="50" charset="0"/>
                <a:ea typeface="Calibri" panose="020F0502020204030204" pitchFamily="34" charset="0"/>
              </a:rPr>
              <a:t>Hedelmät &amp; Marjat -kategoriassa. </a:t>
            </a:r>
            <a:endParaRPr lang="fi-FI" sz="1600" dirty="0">
              <a:latin typeface="Northwoods" panose="02000503000000020004" pitchFamily="50" charset="0"/>
              <a:ea typeface="Calibri" panose="020F0502020204030204" pitchFamily="34" charset="0"/>
            </a:endParaRPr>
          </a:p>
          <a:p>
            <a:pPr algn="ctr"/>
            <a:endParaRPr lang="fi-FI" sz="1600" b="1" dirty="0">
              <a:effectLst/>
              <a:latin typeface="Northwoods" panose="02000503000000020004" pitchFamily="50" charset="0"/>
              <a:ea typeface="Calibri" panose="020F0502020204030204" pitchFamily="34" charset="0"/>
            </a:endParaRPr>
          </a:p>
          <a:p>
            <a:endParaRPr lang="fi-FI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Northwoods" panose="0200050300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latin typeface="Northwoods" panose="02000503000000020004" pitchFamily="50" charset="0"/>
            </a:endParaRPr>
          </a:p>
        </p:txBody>
      </p:sp>
      <p:pic>
        <p:nvPicPr>
          <p:cNvPr id="4" name="Kuva 3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690FA57C-9755-2DDE-4D7A-DBE320915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147" y="3199147"/>
            <a:ext cx="2924926" cy="29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4CCA4-CA07-D51F-D34A-96C09C79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20" y="-95943"/>
            <a:ext cx="10515600" cy="1325563"/>
          </a:xfrm>
        </p:spPr>
        <p:txBody>
          <a:bodyPr/>
          <a:lstStyle/>
          <a:p>
            <a:r>
              <a:rPr lang="fi-FI" sz="3200" dirty="0">
                <a:solidFill>
                  <a:srgbClr val="385723"/>
                </a:solidFill>
                <a:latin typeface="Poster Brush Slanted" pitchFamily="2" charset="77"/>
                <a:ea typeface="+mn-ea"/>
                <a:cs typeface="+mn-cs"/>
              </a:rPr>
              <a:t>KUVA LAAJENNUKSEN TEKNISESTÄ TILASTA</a:t>
            </a:r>
          </a:p>
        </p:txBody>
      </p:sp>
      <p:pic>
        <p:nvPicPr>
          <p:cNvPr id="5" name="Sisällön paikkamerkki 4" descr="Kuva, joka sisältää kohteen sisä-, kone, tehdas, teollisuus&#10;&#10;Kuvaus luotu automaattisesti">
            <a:extLst>
              <a:ext uri="{FF2B5EF4-FFF2-40B4-BE49-F238E27FC236}">
                <a16:creationId xmlns:a16="http://schemas.microsoft.com/office/drawing/2014/main" id="{6B6AB4A6-DCEA-D69A-FAC2-16530CC1C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62" y="1066800"/>
            <a:ext cx="11719918" cy="5554133"/>
          </a:xfrm>
        </p:spPr>
      </p:pic>
    </p:spTree>
    <p:extLst>
      <p:ext uri="{BB962C8B-B14F-4D97-AF65-F5344CB8AC3E}">
        <p14:creationId xmlns:p14="http://schemas.microsoft.com/office/powerpoint/2010/main" val="162878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puinen, puu, ateria&#10;&#10;Kuvaus luotu automaattisesti">
            <a:extLst>
              <a:ext uri="{FF2B5EF4-FFF2-40B4-BE49-F238E27FC236}">
                <a16:creationId xmlns:a16="http://schemas.microsoft.com/office/drawing/2014/main" id="{76612341-1FC1-A9FA-4473-7585A5598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47" b="26553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1157E4-06D6-4C71-BEE4-589E85613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" y="5600837"/>
            <a:ext cx="1354445" cy="678046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BEE9B70B-33E2-B635-3489-03C029FB60C2}"/>
              </a:ext>
            </a:extLst>
          </p:cNvPr>
          <p:cNvSpPr txBox="1">
            <a:spLocks/>
          </p:cNvSpPr>
          <p:nvPr/>
        </p:nvSpPr>
        <p:spPr>
          <a:xfrm rot="20875651">
            <a:off x="7173294" y="4868806"/>
            <a:ext cx="3829867" cy="678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7200" dirty="0">
                <a:solidFill>
                  <a:schemeClr val="bg1"/>
                </a:solidFill>
                <a:latin typeface="Poster Brush Slanted" pitchFamily="2" charset="77"/>
                <a:cs typeface="Calibri" panose="020F0502020204030204" pitchFamily="34" charset="0"/>
              </a:rPr>
              <a:t>KIITOS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i-FI" sz="7200" dirty="0">
              <a:solidFill>
                <a:schemeClr val="bg1"/>
              </a:solidFill>
              <a:latin typeface="Zooja Light Pro" pitchFamily="50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fi-FI" sz="7200" dirty="0">
              <a:solidFill>
                <a:schemeClr val="bg1"/>
              </a:solidFill>
              <a:latin typeface="Zooja Light Pro" pitchFamily="50" charset="0"/>
              <a:cs typeface="Calibri" panose="020F0502020204030204" pitchFamily="34" charset="0"/>
            </a:endParaRPr>
          </a:p>
        </p:txBody>
      </p:sp>
      <p:pic>
        <p:nvPicPr>
          <p:cNvPr id="7" name="Kuva 6" descr="Kuva, joka sisältää kohteen merkki, ulko, taivas&#10;&#10;&#10;&#10;Kuvaus luotu automaattisesti">
            <a:extLst>
              <a:ext uri="{FF2B5EF4-FFF2-40B4-BE49-F238E27FC236}">
                <a16:creationId xmlns:a16="http://schemas.microsoft.com/office/drawing/2014/main" id="{84C1883B-0C0F-A931-71DA-2FC5B61D87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717" y="5726983"/>
            <a:ext cx="794177" cy="7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Mukautetut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3899"/>
      </a:accent1>
      <a:accent2>
        <a:srgbClr val="E21C59"/>
      </a:accent2>
      <a:accent3>
        <a:srgbClr val="EA62C5"/>
      </a:accent3>
      <a:accent4>
        <a:srgbClr val="AA46B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70076D5ECC44CB25350C9544FEA42" ma:contentTypeVersion="16" ma:contentTypeDescription="Luo uusi asiakirja." ma:contentTypeScope="" ma:versionID="34de2849dbfeb9a613170f13528f3c7f">
  <xsd:schema xmlns:xsd="http://www.w3.org/2001/XMLSchema" xmlns:xs="http://www.w3.org/2001/XMLSchema" xmlns:p="http://schemas.microsoft.com/office/2006/metadata/properties" xmlns:ns2="a9689839-d5d6-4660-9f4a-e43c2c99e4c0" xmlns:ns3="e8adc3db-d94d-4802-8475-c980faa4a487" targetNamespace="http://schemas.microsoft.com/office/2006/metadata/properties" ma:root="true" ma:fieldsID="9e11edc2c759047a676967471bcbbafd" ns2:_="" ns3:_="">
    <xsd:import namespace="a9689839-d5d6-4660-9f4a-e43c2c99e4c0"/>
    <xsd:import namespace="e8adc3db-d94d-4802-8475-c980faa4a4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89839-d5d6-4660-9f4a-e43c2c99e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1dcfedb-0c1f-471d-b69d-6f184f7362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dc3db-d94d-4802-8475-c980faa4a4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af349e-b9b8-46cc-adbe-638fc124a141}" ma:internalName="TaxCatchAll" ma:showField="CatchAllData" ma:web="e8adc3db-d94d-4802-8475-c980faa4a4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adc3db-d94d-4802-8475-c980faa4a487" xsi:nil="true"/>
    <lcf76f155ced4ddcb4097134ff3c332f xmlns="a9689839-d5d6-4660-9f4a-e43c2c99e4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6C7B67-56F6-402E-907D-A404C3939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89839-d5d6-4660-9f4a-e43c2c99e4c0"/>
    <ds:schemaRef ds:uri="e8adc3db-d94d-4802-8475-c980faa4a4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0E9BA2-40D9-4F5C-96AC-5542851AA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110821-CD9C-4C13-907E-0ADAACA9D712}">
  <ds:schemaRefs>
    <ds:schemaRef ds:uri="http://purl.org/dc/elements/1.1/"/>
    <ds:schemaRef ds:uri="http://www.w3.org/XML/1998/namespace"/>
    <ds:schemaRef ds:uri="a9689839-d5d6-4660-9f4a-e43c2c99e4c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e8adc3db-d94d-4802-8475-c980faa4a48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314</Words>
  <Application>Microsoft Office PowerPoint</Application>
  <PresentationFormat>Laajakuva</PresentationFormat>
  <Paragraphs>86</Paragraphs>
  <Slides>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Montserrat</vt:lpstr>
      <vt:lpstr>Northwoods</vt:lpstr>
      <vt:lpstr>Northwoods Light</vt:lpstr>
      <vt:lpstr>Poster Brush Slanted</vt:lpstr>
      <vt:lpstr>Zooja Light Pro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KUVA LAAJENNUKSEN TEKNISESTÄ TILASTA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Terhi Janatuinen</dc:creator>
  <cp:lastModifiedBy>Timo Jalkanen</cp:lastModifiedBy>
  <cp:revision>99</cp:revision>
  <cp:lastPrinted>2022-05-23T06:01:25Z</cp:lastPrinted>
  <dcterms:created xsi:type="dcterms:W3CDTF">2022-05-23T05:48:17Z</dcterms:created>
  <dcterms:modified xsi:type="dcterms:W3CDTF">2023-05-11T05:11:44Z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0x010100EEF70076D5ECC44CB25350C9544FEA42</vt:lpwstr>
  </property>
  <property fmtid="{D5CDD505-2E9C-101B-9397-08002B2CF9AE}" pid="3" name="MediaServiceImageTags">
    <vt:lpwstr/>
  </property>
</Properties>
</file>